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70"/>
  </p:notesMasterIdLst>
  <p:handoutMasterIdLst>
    <p:handoutMasterId r:id="rId71"/>
  </p:handoutMasterIdLst>
  <p:sldIdLst>
    <p:sldId id="256" r:id="rId5"/>
    <p:sldId id="257" r:id="rId6"/>
    <p:sldId id="258" r:id="rId7"/>
    <p:sldId id="262" r:id="rId8"/>
    <p:sldId id="269" r:id="rId9"/>
    <p:sldId id="265" r:id="rId10"/>
    <p:sldId id="264" r:id="rId11"/>
    <p:sldId id="263" r:id="rId12"/>
    <p:sldId id="270" r:id="rId13"/>
    <p:sldId id="322" r:id="rId14"/>
    <p:sldId id="259" r:id="rId15"/>
    <p:sldId id="260" r:id="rId16"/>
    <p:sldId id="261" r:id="rId17"/>
    <p:sldId id="266" r:id="rId18"/>
    <p:sldId id="271" r:id="rId19"/>
    <p:sldId id="272" r:id="rId20"/>
    <p:sldId id="273" r:id="rId21"/>
    <p:sldId id="274" r:id="rId22"/>
    <p:sldId id="275" r:id="rId23"/>
    <p:sldId id="276" r:id="rId24"/>
    <p:sldId id="321" r:id="rId25"/>
    <p:sldId id="277" r:id="rId26"/>
    <p:sldId id="278" r:id="rId27"/>
    <p:sldId id="279" r:id="rId28"/>
    <p:sldId id="280" r:id="rId29"/>
    <p:sldId id="281" r:id="rId30"/>
    <p:sldId id="282" r:id="rId31"/>
    <p:sldId id="283" r:id="rId32"/>
    <p:sldId id="284" r:id="rId33"/>
    <p:sldId id="285" r:id="rId34"/>
    <p:sldId id="286" r:id="rId35"/>
    <p:sldId id="318" r:id="rId36"/>
    <p:sldId id="287" r:id="rId37"/>
    <p:sldId id="288" r:id="rId38"/>
    <p:sldId id="289" r:id="rId39"/>
    <p:sldId id="290" r:id="rId40"/>
    <p:sldId id="291" r:id="rId41"/>
    <p:sldId id="292" r:id="rId42"/>
    <p:sldId id="293" r:id="rId43"/>
    <p:sldId id="294" r:id="rId44"/>
    <p:sldId id="295" r:id="rId45"/>
    <p:sldId id="296" r:id="rId46"/>
    <p:sldId id="317" r:id="rId47"/>
    <p:sldId id="297" r:id="rId48"/>
    <p:sldId id="298" r:id="rId49"/>
    <p:sldId id="299" r:id="rId50"/>
    <p:sldId id="300" r:id="rId51"/>
    <p:sldId id="301" r:id="rId52"/>
    <p:sldId id="302" r:id="rId53"/>
    <p:sldId id="303" r:id="rId54"/>
    <p:sldId id="304" r:id="rId55"/>
    <p:sldId id="305" r:id="rId56"/>
    <p:sldId id="306" r:id="rId57"/>
    <p:sldId id="316" r:id="rId58"/>
    <p:sldId id="307" r:id="rId59"/>
    <p:sldId id="308" r:id="rId60"/>
    <p:sldId id="309" r:id="rId61"/>
    <p:sldId id="310" r:id="rId62"/>
    <p:sldId id="311" r:id="rId63"/>
    <p:sldId id="320" r:id="rId64"/>
    <p:sldId id="312" r:id="rId65"/>
    <p:sldId id="313" r:id="rId66"/>
    <p:sldId id="314" r:id="rId67"/>
    <p:sldId id="315" r:id="rId68"/>
    <p:sldId id="31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9" autoAdjust="0"/>
    <p:restoredTop sz="90655" autoAdjust="0"/>
  </p:normalViewPr>
  <p:slideViewPr>
    <p:cSldViewPr snapToGrid="0">
      <p:cViewPr>
        <p:scale>
          <a:sx n="66" d="100"/>
          <a:sy n="66" d="100"/>
        </p:scale>
        <p:origin x="1205" y="413"/>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3403" y="48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Deploy strategic networks with compelling e-business needs</a:t>
          </a: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n-lt"/>
              <a:ea typeface="+mj-ea"/>
              <a:cs typeface="+mj-cs"/>
            </a:rPr>
            <a:t>PLANNING</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00000"/>
            </a:lnSpc>
          </a:pPr>
          <a:r>
            <a:rPr lang="en-US" sz="1400" spc="50" baseline="0" dirty="0">
              <a:latin typeface="+mn-lt"/>
            </a:rPr>
            <a:t>Synergize scalable e-commerce</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a:solidFill>
                <a:prstClr val="black"/>
              </a:solidFill>
              <a:latin typeface="+mn-lt"/>
              <a:ea typeface="+mn-ea"/>
              <a:cs typeface="+mn-cs"/>
            </a:rPr>
            <a:t>MARKETING</a:t>
          </a: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00000"/>
            </a:lnSpc>
          </a:pPr>
          <a:r>
            <a:rPr lang="en-US" sz="1400" spc="50" baseline="0" dirty="0">
              <a:latin typeface="+mn-lt"/>
            </a:rPr>
            <a:t>Disseminate standardized metrics</a:t>
          </a: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mn-lt"/>
              <a:ea typeface="+mn-ea"/>
              <a:cs typeface="+mn-cs"/>
            </a:rPr>
            <a:t>DESIGN</a:t>
          </a: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Coordinate e-business applications</a:t>
          </a: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Foster holistically superior methodologies</a:t>
          </a: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mn-lt"/>
              <a:ea typeface="+mn-ea"/>
              <a:cs typeface="+mn-cs"/>
            </a:rPr>
            <a:t>LAUNCH</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4F85505A-81B6-4FDA-A144-900B71DAD946}">
      <dgm:prSet phldr="0" custT="1"/>
      <dgm:spPr/>
      <dgm:t>
        <a:bodyPr/>
        <a:lstStyle/>
        <a:p>
          <a:pPr marL="0"/>
          <a:r>
            <a:rPr lang="en-US" sz="1600" kern="1200" spc="150" baseline="0" dirty="0">
              <a:solidFill>
                <a:prstClr val="black"/>
              </a:solidFill>
              <a:latin typeface="+mn-lt"/>
              <a:ea typeface="+mn-ea"/>
              <a:cs typeface="+mn-cs"/>
            </a:rPr>
            <a:t>STRATEGY</a:t>
          </a: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8634"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n-lt"/>
              <a:ea typeface="+mj-ea"/>
              <a:cs typeface="+mj-cs"/>
            </a:rPr>
            <a:t>PLANNING</a:t>
          </a:r>
        </a:p>
      </dsp:txBody>
      <dsp:txXfrm>
        <a:off x="8634" y="748982"/>
        <a:ext cx="2013350" cy="604005"/>
      </dsp:txXfrm>
    </dsp:sp>
    <dsp:sp modelId="{22359DD7-1BFB-4900-BAE6-6084F2F57988}">
      <dsp:nvSpPr>
        <dsp:cNvPr id="0" name=""/>
        <dsp:cNvSpPr/>
      </dsp:nvSpPr>
      <dsp:spPr>
        <a:xfrm>
          <a:off x="8634"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Synergize scalable e-commerce</a:t>
          </a:r>
        </a:p>
      </dsp:txBody>
      <dsp:txXfrm>
        <a:off x="8634" y="1352987"/>
        <a:ext cx="2013350" cy="1642942"/>
      </dsp:txXfrm>
    </dsp:sp>
    <dsp:sp modelId="{C4F84DEA-2002-4D32-8E80-70EEE05E345A}">
      <dsp:nvSpPr>
        <dsp:cNvPr id="0" name=""/>
        <dsp:cNvSpPr/>
      </dsp:nvSpPr>
      <dsp:spPr>
        <a:xfrm>
          <a:off x="2129879"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mn-lt"/>
              <a:ea typeface="+mn-ea"/>
              <a:cs typeface="+mn-cs"/>
            </a:rPr>
            <a:t>MARKETING</a:t>
          </a:r>
        </a:p>
      </dsp:txBody>
      <dsp:txXfrm>
        <a:off x="2129879" y="748982"/>
        <a:ext cx="2013350" cy="604005"/>
      </dsp:txXfrm>
    </dsp:sp>
    <dsp:sp modelId="{4FEB85EB-D046-4CDB-8A62-BBCE260C4490}">
      <dsp:nvSpPr>
        <dsp:cNvPr id="0" name=""/>
        <dsp:cNvSpPr/>
      </dsp:nvSpPr>
      <dsp:spPr>
        <a:xfrm>
          <a:off x="2129879"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Disseminate standardized metrics</a:t>
          </a:r>
        </a:p>
      </dsp:txBody>
      <dsp:txXfrm>
        <a:off x="2129879" y="1352987"/>
        <a:ext cx="2013350" cy="1642942"/>
      </dsp:txXfrm>
    </dsp:sp>
    <dsp:sp modelId="{49B7F8FA-D256-41EF-9327-52A3551D9A60}">
      <dsp:nvSpPr>
        <dsp:cNvPr id="0" name=""/>
        <dsp:cNvSpPr/>
      </dsp:nvSpPr>
      <dsp:spPr>
        <a:xfrm>
          <a:off x="4251124"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mn-lt"/>
              <a:ea typeface="+mn-ea"/>
              <a:cs typeface="+mn-cs"/>
            </a:rPr>
            <a:t>DESIGN</a:t>
          </a:r>
        </a:p>
      </dsp:txBody>
      <dsp:txXfrm>
        <a:off x="4251124" y="748982"/>
        <a:ext cx="2013350" cy="604005"/>
      </dsp:txXfrm>
    </dsp:sp>
    <dsp:sp modelId="{6B5FE59C-B471-448A-AA7A-B526DCC4D4CA}">
      <dsp:nvSpPr>
        <dsp:cNvPr id="0" name=""/>
        <dsp:cNvSpPr/>
      </dsp:nvSpPr>
      <dsp:spPr>
        <a:xfrm>
          <a:off x="4251124"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Coordinate e-business applications</a:t>
          </a:r>
        </a:p>
      </dsp:txBody>
      <dsp:txXfrm>
        <a:off x="4251124" y="1352987"/>
        <a:ext cx="2013350" cy="1642942"/>
      </dsp:txXfrm>
    </dsp:sp>
    <dsp:sp modelId="{4132ECB1-6BEF-4935-AFA3-B2EAA48FDE7E}">
      <dsp:nvSpPr>
        <dsp:cNvPr id="0" name=""/>
        <dsp:cNvSpPr/>
      </dsp:nvSpPr>
      <dsp:spPr>
        <a:xfrm>
          <a:off x="6372369"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711200">
            <a:lnSpc>
              <a:spcPct val="90000"/>
            </a:lnSpc>
            <a:spcBef>
              <a:spcPct val="0"/>
            </a:spcBef>
            <a:spcAft>
              <a:spcPct val="35000"/>
            </a:spcAft>
            <a:buNone/>
          </a:pPr>
          <a:r>
            <a:rPr lang="en-US" sz="1600" kern="1200" spc="150" baseline="0" dirty="0">
              <a:solidFill>
                <a:prstClr val="black"/>
              </a:solidFill>
              <a:latin typeface="+mn-lt"/>
              <a:ea typeface="+mn-ea"/>
              <a:cs typeface="+mn-cs"/>
            </a:rPr>
            <a:t>STRATEGY</a:t>
          </a:r>
        </a:p>
      </dsp:txBody>
      <dsp:txXfrm>
        <a:off x="6372369" y="748982"/>
        <a:ext cx="2013350" cy="604005"/>
      </dsp:txXfrm>
    </dsp:sp>
    <dsp:sp modelId="{C42A8BDE-B838-475D-AFDE-17B60D744AB6}">
      <dsp:nvSpPr>
        <dsp:cNvPr id="0" name=""/>
        <dsp:cNvSpPr/>
      </dsp:nvSpPr>
      <dsp:spPr>
        <a:xfrm>
          <a:off x="6372369"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Foster holistically superior methodologies</a:t>
          </a:r>
        </a:p>
      </dsp:txBody>
      <dsp:txXfrm>
        <a:off x="6372369" y="1352987"/>
        <a:ext cx="2013350" cy="1642942"/>
      </dsp:txXfrm>
    </dsp:sp>
    <dsp:sp modelId="{59606EB9-9F10-4D12-A33F-A242FDCC0D0F}">
      <dsp:nvSpPr>
        <dsp:cNvPr id="0" name=""/>
        <dsp:cNvSpPr/>
      </dsp:nvSpPr>
      <dsp:spPr>
        <a:xfrm>
          <a:off x="8493615" y="748982"/>
          <a:ext cx="2013350" cy="60400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mn-lt"/>
              <a:ea typeface="+mn-ea"/>
              <a:cs typeface="+mn-cs"/>
            </a:rPr>
            <a:t>LAUNCH</a:t>
          </a:r>
        </a:p>
      </dsp:txBody>
      <dsp:txXfrm>
        <a:off x="8493615" y="748982"/>
        <a:ext cx="2013350" cy="604005"/>
      </dsp:txXfrm>
    </dsp:sp>
    <dsp:sp modelId="{C8429E68-36DD-4F6A-A2F4-7CCDADCEFAD1}">
      <dsp:nvSpPr>
        <dsp:cNvPr id="0" name=""/>
        <dsp:cNvSpPr/>
      </dsp:nvSpPr>
      <dsp:spPr>
        <a:xfrm>
          <a:off x="8493615" y="1352987"/>
          <a:ext cx="2013350" cy="164294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Deploy strategic networks with compelling e-business needs</a:t>
          </a:r>
        </a:p>
      </dsp:txBody>
      <dsp:txXfrm>
        <a:off x="8493615" y="1352987"/>
        <a:ext cx="2013350" cy="1642942"/>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10/19/2023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420539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3429000"/>
            <a:ext cx="4941771" cy="212804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chor="ctr" anchorCtr="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272533"/>
            <a:ext cx="4296508" cy="953298"/>
          </a:xfrm>
        </p:spPr>
        <p:txBody>
          <a:bodyPr>
            <a:noAutofit/>
          </a:bodyPr>
          <a:lstStyle>
            <a:lvl1pPr>
              <a:defRPr lang="en-US" sz="2800" kern="1200" spc="150" baseline="0" dirty="0">
                <a:solidFill>
                  <a:schemeClr val="tx1"/>
                </a:solidFill>
                <a:latin typeface="+mj-lt"/>
                <a:ea typeface="+mj-ea"/>
                <a:cs typeface="+mj-cs"/>
              </a:defRPr>
            </a:lvl1pPr>
          </a:lstStyle>
          <a:p>
            <a:r>
              <a:rPr lang="en-US" dirty="0"/>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306751" y="1507772"/>
            <a:ext cx="2141764" cy="514350"/>
          </a:xfrm>
        </p:spPr>
        <p:txBody>
          <a:bodyPr anchor="ctr">
            <a:no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872808" y="2584097"/>
            <a:ext cx="2141764" cy="514350"/>
          </a:xfrm>
        </p:spPr>
        <p:txBody>
          <a:bodyPr anchor="ctr">
            <a:no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479233" y="3660422"/>
            <a:ext cx="2141764" cy="514350"/>
          </a:xfrm>
        </p:spPr>
        <p:txBody>
          <a:bodyPr anchor="ctr">
            <a:no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2063433" y="4736748"/>
            <a:ext cx="2141764" cy="514350"/>
          </a:xfrm>
        </p:spPr>
        <p:txBody>
          <a:bodyPr anchor="ctr">
            <a:no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38250" y="522515"/>
            <a:ext cx="9710646" cy="1377306"/>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3023393"/>
            <a:ext cx="2896671"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954593"/>
            <a:ext cx="5111750" cy="1921958"/>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92195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 uri="{C183D7F6-B498-43B3-948B-1728B52AA6E4}">
                <adec:decorative xmlns:adec="http://schemas.microsoft.com/office/drawing/2017/decorative" val="1"/>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351693"/>
            <a:ext cx="4179570" cy="2453652"/>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107620"/>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291403"/>
            <a:ext cx="2895600" cy="2054606"/>
          </a:xfrm>
        </p:spPr>
        <p:txBody>
          <a:bodyPr anchor="b">
            <a:no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A1CF8B-3479-49A3-A30E-2F2ECE962075}"/>
              </a:ext>
              <a:ext uri="{C183D7F6-B498-43B3-948B-1728B52AA6E4}">
                <adec:decorative xmlns:adec="http://schemas.microsoft.com/office/drawing/2017/decorative" val="1"/>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612949"/>
            <a:ext cx="5111750" cy="2263602"/>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2263602"/>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5D2CCB-CCFC-4A8A-ADA9-C1E4D13B968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522514"/>
            <a:ext cx="4179570" cy="3341857"/>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31859"/>
            <a:ext cx="4179570" cy="365125"/>
          </a:xfrm>
        </p:spPr>
        <p:txBody>
          <a:bodyPr anchor="ctr" anchorCtr="0">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ctr" anchorCtr="0">
            <a:no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28567" y="892177"/>
            <a:ext cx="9577983" cy="1325563"/>
          </a:xfrm>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2pPr marL="0" indent="0" algn="ctr">
              <a:spcBef>
                <a:spcPts val="0"/>
              </a:spcBef>
              <a:buNone/>
              <a:defRPr sz="1400"/>
            </a:lvl2p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500168" y="892177"/>
            <a:ext cx="9088438" cy="1135899"/>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ctr">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570485"/>
            <a:ext cx="2105135"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779603"/>
            <a:ext cx="2299855"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779603"/>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38439"/>
            <a:ext cx="1813474"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38439"/>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134303"/>
            <a:ext cx="10515600" cy="1325563"/>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4.xml"/><Relationship Id="rId4" Type="http://schemas.openxmlformats.org/officeDocument/2006/relationships/image" Target="../media/image96.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8.jpg"/><Relationship Id="rId7" Type="http://schemas.openxmlformats.org/officeDocument/2006/relationships/image" Target="../media/image31.jp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0.jpg"/><Relationship Id="rId5" Type="http://schemas.openxmlformats.org/officeDocument/2006/relationships/image" Target="../media/image25.png"/><Relationship Id="rId10" Type="http://schemas.openxmlformats.org/officeDocument/2006/relationships/image" Target="../media/image34.png"/><Relationship Id="rId4" Type="http://schemas.openxmlformats.org/officeDocument/2006/relationships/image" Target="../media/image29.jpg"/><Relationship Id="rId9" Type="http://schemas.openxmlformats.org/officeDocument/2006/relationships/image" Target="../media/image33.jp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5.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3429000"/>
            <a:ext cx="4941771" cy="2128042"/>
          </a:xfrm>
        </p:spPr>
        <p:txBody>
          <a:bodyPr/>
          <a:lstStyle/>
          <a:p>
            <a:r>
              <a:rPr lang="en-US" dirty="0" err="1"/>
              <a:t>lINEAR</a:t>
            </a:r>
            <a:r>
              <a:rPr lang="en-US" dirty="0"/>
              <a:t> algebra ch4 VECTOR SPACES AND SUB SPACES </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Mirjam Nilsson</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5B6B-3C83-96FB-F756-3D2C273D3F3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F273B7-20E5-1730-16A3-4094733FA2F3}"/>
              </a:ext>
            </a:extLst>
          </p:cNvPr>
          <p:cNvSpPr>
            <a:spLocks noGrp="1"/>
          </p:cNvSpPr>
          <p:nvPr>
            <p:ph type="subTitle" idx="1"/>
          </p:nvPr>
        </p:nvSpPr>
        <p:spPr/>
        <p:txBody>
          <a:bodyPr/>
          <a:lstStyle/>
          <a:p>
            <a:endParaRPr lang="en-US"/>
          </a:p>
        </p:txBody>
      </p:sp>
      <p:pic>
        <p:nvPicPr>
          <p:cNvPr id="2050" name="Picture 2" descr="cecile croomy code geass lloyd asplund transparent | konachan.net -  Konachan.com Anime Wallpapers">
            <a:extLst>
              <a:ext uri="{FF2B5EF4-FFF2-40B4-BE49-F238E27FC236}">
                <a16:creationId xmlns:a16="http://schemas.microsoft.com/office/drawing/2014/main" id="{7A692E83-2A9D-F034-979C-FAFAC1968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61" y="209790"/>
            <a:ext cx="11287426" cy="629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798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272533"/>
            <a:ext cx="4296508" cy="953298"/>
          </a:xfrm>
        </p:spPr>
        <p:txBody>
          <a:bodyPr/>
          <a:lstStyle/>
          <a:p>
            <a:r>
              <a:rPr lang="en-US" dirty="0"/>
              <a:t>TIMELINE</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306751" y="1507772"/>
            <a:ext cx="2141764" cy="514350"/>
          </a:xfrm>
        </p:spPr>
        <p:txBody>
          <a:bodyPr/>
          <a:lstStyle/>
          <a:p>
            <a:r>
              <a:rPr lang="en-US" dirty="0"/>
              <a:t>Q1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872808" y="2584097"/>
            <a:ext cx="2141764" cy="514350"/>
          </a:xfrm>
        </p:spPr>
        <p:txBody>
          <a:bodyPr/>
          <a:lstStyle/>
          <a:p>
            <a:r>
              <a:rPr lang="en-US" dirty="0"/>
              <a:t>Q2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479233" y="3660422"/>
            <a:ext cx="2141764" cy="514350"/>
          </a:xfrm>
        </p:spPr>
        <p:txBody>
          <a:bodyPr/>
          <a:lstStyle/>
          <a:p>
            <a:r>
              <a:rPr lang="en-US" dirty="0"/>
              <a:t>Q3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2063433" y="4736748"/>
            <a:ext cx="2141764" cy="514350"/>
          </a:xfrm>
        </p:spPr>
        <p:txBody>
          <a:bodyPr/>
          <a:lstStyle/>
          <a:p>
            <a:r>
              <a:rPr lang="en-US" dirty="0"/>
              <a:t>Q4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dirty="0"/>
              <a:t>Synergize scalable e-commerce</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dirty="0"/>
              <a:t>Coordinate e-business applications</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dirty="0"/>
              <a:t>Deploy strategic networks with compelling e-business needs</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dirty="0"/>
              <a:t>Disseminate standardized metrics</a:t>
            </a:r>
          </a:p>
        </p:txBody>
      </p:sp>
      <p:sp>
        <p:nvSpPr>
          <p:cNvPr id="16" name="Date Placeholder 15">
            <a:extLst>
              <a:ext uri="{FF2B5EF4-FFF2-40B4-BE49-F238E27FC236}">
                <a16:creationId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a:t>20XX</a:t>
            </a:r>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PRESENTATION TITLE</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11</a:t>
            </a:fld>
            <a:endParaRPr lang="en-US" dirty="0"/>
          </a:p>
        </p:txBody>
      </p:sp>
      <p:pic>
        <p:nvPicPr>
          <p:cNvPr id="8" name="Picture 7">
            <a:extLst>
              <a:ext uri="{FF2B5EF4-FFF2-40B4-BE49-F238E27FC236}">
                <a16:creationId xmlns:a16="http://schemas.microsoft.com/office/drawing/2014/main" id="{74D6527E-7463-D7CE-7825-3444512D38EB}"/>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32104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572757"/>
            <a:ext cx="8421688" cy="1644984"/>
          </a:xfrm>
        </p:spPr>
        <p:txBody>
          <a:bodyPr/>
          <a:lstStyle/>
          <a:p>
            <a:r>
              <a:rPr lang="en-US" dirty="0"/>
              <a:t>AREAS OF FOCUS</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883877"/>
            <a:ext cx="3924300" cy="864157"/>
          </a:xfrm>
        </p:spPr>
        <p:txBody>
          <a:bodyPr/>
          <a:lstStyle/>
          <a:p>
            <a:r>
              <a:rPr lang="en-US" dirty="0"/>
              <a:t>B2B MARKET SCENARIOS</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834606"/>
            <a:ext cx="3924300" cy="1997867"/>
          </a:xfrm>
        </p:spPr>
        <p:txBody>
          <a:bodyPr>
            <a:normAutofit/>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7410173" y="2883877"/>
            <a:ext cx="3943627" cy="864157"/>
          </a:xfrm>
        </p:spPr>
        <p:txBody>
          <a:bodyPr/>
          <a:lstStyle/>
          <a:p>
            <a:r>
              <a:rPr lang="en-US" dirty="0"/>
              <a:t>CLOUD-BASED OPPORTUNITIES</a:t>
            </a:r>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7410173" y="3834606"/>
            <a:ext cx="3943627" cy="1997867"/>
          </a:xfrm>
        </p:spPr>
        <p:txBody>
          <a:bodyPr>
            <a:normAutofit/>
          </a:bodyPr>
          <a:lstStyle/>
          <a:p>
            <a:r>
              <a:rPr lang="en-US" dirty="0"/>
              <a:t>Iterative approaches to corporate strategy</a:t>
            </a:r>
          </a:p>
          <a:p>
            <a:r>
              <a:rPr lang="en-US" dirty="0"/>
              <a:t>​Establish a management framework from the inside​</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11" name="Picture 10">
            <a:extLst>
              <a:ext uri="{FF2B5EF4-FFF2-40B4-BE49-F238E27FC236}">
                <a16:creationId xmlns:a16="http://schemas.microsoft.com/office/drawing/2014/main" id="{F975F658-8D85-C087-CA59-055E913B0135}"/>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66378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238250" y="522515"/>
            <a:ext cx="9710646" cy="1377306"/>
          </a:xfrm>
        </p:spPr>
        <p:txBody>
          <a:bodyPr/>
          <a:lstStyle/>
          <a:p>
            <a:r>
              <a:rPr lang="en-US" dirty="0"/>
              <a:t>HOW WE GET THERE</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43104" y="3023393"/>
            <a:ext cx="2882475" cy="768371"/>
          </a:xfrm>
        </p:spPr>
        <p:txBody>
          <a:bodyPr/>
          <a:lstStyle/>
          <a:p>
            <a:r>
              <a:rPr lang="en-US" dirty="0"/>
              <a:t>ROI</a:t>
            </a: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1243104" y="3834606"/>
            <a:ext cx="2882475" cy="1997867"/>
          </a:xfrm>
        </p:spPr>
        <p:txBody>
          <a:bodyPr>
            <a:normAutofit/>
          </a:bodyPr>
          <a:lstStyle/>
          <a:p>
            <a:r>
              <a:rPr lang="en-US" dirty="0"/>
              <a:t>Envision multimedia-based expertise and cross-media growth strategies​</a:t>
            </a:r>
          </a:p>
          <a:p>
            <a:r>
              <a:rPr lang="en-US" dirty="0"/>
              <a:t>​Engage worldwide methodologies with web-enabled technologies​</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5" y="3023393"/>
            <a:ext cx="2896671" cy="768371"/>
          </a:xfrm>
        </p:spPr>
        <p:txBody>
          <a:bodyPr/>
          <a:lstStyle/>
          <a:p>
            <a:r>
              <a:rPr lang="en-US" dirty="0"/>
              <a:t>NICHE MARKETS </a:t>
            </a:r>
          </a:p>
        </p:txBody>
      </p:sp>
      <p:sp>
        <p:nvSpPr>
          <p:cNvPr id="6" name="Content Placeholder 5">
            <a:extLst>
              <a:ext uri="{FF2B5EF4-FFF2-40B4-BE49-F238E27FC236}">
                <a16:creationId xmlns:a16="http://schemas.microsoft.com/office/drawing/2014/main" id="{DE1CCF0F-F0BB-42D7-B3C2-C29336739F32}"/>
              </a:ext>
            </a:extLst>
          </p:cNvPr>
          <p:cNvSpPr>
            <a:spLocks noGrp="1"/>
          </p:cNvSpPr>
          <p:nvPr>
            <p:ph sz="quarter" idx="4"/>
          </p:nvPr>
        </p:nvSpPr>
        <p:spPr>
          <a:xfrm>
            <a:off x="4647665" y="3834606"/>
            <a:ext cx="2896671" cy="1997867"/>
          </a:xfrm>
        </p:spPr>
        <p:txBody>
          <a:bodyPr>
            <a:normAutofit/>
          </a:bodyPr>
          <a:lstStyle/>
          <a:p>
            <a:r>
              <a:rPr lang="en-US" dirty="0"/>
              <a:t>Pursue scalable customer service through sustainable strategies​</a:t>
            </a:r>
          </a:p>
          <a:p>
            <a:r>
              <a:rPr lang="en-US" dirty="0"/>
              <a:t>Engage top-line web services with cutting-edge deliverables​​​</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1" y="3023393"/>
            <a:ext cx="2882475" cy="768371"/>
          </a:xfrm>
        </p:spPr>
        <p:txBody>
          <a:bodyPr/>
          <a:lstStyle/>
          <a:p>
            <a:r>
              <a:rPr lang="en-US" dirty="0"/>
              <a:t>SUPPLY CHAINS</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066421" y="3834606"/>
            <a:ext cx="2882475" cy="1997867"/>
          </a:xfrm>
        </p:spPr>
        <p:txBody>
          <a:bodyPr>
            <a:normAutofit/>
          </a:bodyPr>
          <a:lstStyle/>
          <a:p>
            <a:r>
              <a:rPr lang="en-US" dirty="0"/>
              <a:t>Cultivate one-to-one customer service with robust ideas​</a:t>
            </a:r>
          </a:p>
          <a:p>
            <a:r>
              <a:rPr lang="en-US" dirty="0"/>
              <a:t>Maximize timely deliverables for real-time schemas​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pic>
        <p:nvPicPr>
          <p:cNvPr id="13" name="Picture 12">
            <a:extLst>
              <a:ext uri="{FF2B5EF4-FFF2-40B4-BE49-F238E27FC236}">
                <a16:creationId xmlns:a16="http://schemas.microsoft.com/office/drawing/2014/main" id="{38D5990A-6B0B-8517-F786-DFBD09FD7D51}"/>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429429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954593"/>
            <a:ext cx="5111750" cy="1921958"/>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660774"/>
            <a:ext cx="5111750" cy="1921958"/>
          </a:xfrm>
        </p:spPr>
        <p:txBody>
          <a:bodyPr>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pic>
        <p:nvPicPr>
          <p:cNvPr id="10" name="Picture 9">
            <a:extLst>
              <a:ext uri="{FF2B5EF4-FFF2-40B4-BE49-F238E27FC236}">
                <a16:creationId xmlns:a16="http://schemas.microsoft.com/office/drawing/2014/main" id="{AD9BD6FB-0876-1EDE-0380-DFB3EF11840B}"/>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742861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351693"/>
            <a:ext cx="4179570" cy="2453652"/>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2107620"/>
          </a:xfrm>
        </p:spPr>
        <p:txBody>
          <a:bodyPr>
            <a:normAutofit/>
          </a:bodyPr>
          <a:lstStyle/>
          <a:p>
            <a:r>
              <a:rPr lang="en-US" dirty="0"/>
              <a:t>Mirjam Nilsson</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15</a:t>
            </a:fld>
            <a:endParaRPr lang="en-US" dirty="0"/>
          </a:p>
        </p:txBody>
      </p:sp>
      <p:pic>
        <p:nvPicPr>
          <p:cNvPr id="8" name="Picture 7">
            <a:extLst>
              <a:ext uri="{FF2B5EF4-FFF2-40B4-BE49-F238E27FC236}">
                <a16:creationId xmlns:a16="http://schemas.microsoft.com/office/drawing/2014/main" id="{AE262520-D20D-58E4-93FA-12C390E5E48B}"/>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969787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37A89-80AA-F151-DE66-1626D0E54C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D217A6C-1727-B034-2C07-0368AC8E965B}"/>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445CE6E7-E6C8-E19D-10AC-FC3ED91D8A0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EB6418E-328C-9175-E279-15A7956BF5D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2B6F5D8-9486-14F1-9F29-8E8658B4318A}"/>
              </a:ext>
            </a:extLst>
          </p:cNvPr>
          <p:cNvSpPr>
            <a:spLocks noGrp="1"/>
          </p:cNvSpPr>
          <p:nvPr>
            <p:ph type="sldNum" sz="quarter" idx="12"/>
          </p:nvPr>
        </p:nvSpPr>
        <p:spPr/>
        <p:txBody>
          <a:bodyPr/>
          <a:lstStyle/>
          <a:p>
            <a:fld id="{A49DFD55-3C28-40EF-9E31-A92D2E4017FF}" type="slidenum">
              <a:rPr lang="en-US" smtClean="0"/>
              <a:pPr/>
              <a:t>16</a:t>
            </a:fld>
            <a:endParaRPr lang="en-US" dirty="0"/>
          </a:p>
        </p:txBody>
      </p:sp>
      <p:pic>
        <p:nvPicPr>
          <p:cNvPr id="8" name="Picture 7">
            <a:extLst>
              <a:ext uri="{FF2B5EF4-FFF2-40B4-BE49-F238E27FC236}">
                <a16:creationId xmlns:a16="http://schemas.microsoft.com/office/drawing/2014/main" id="{61B522A0-7880-97C8-8D8D-99E990399221}"/>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294207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1EC8-305F-5501-1B9B-2B1CE184B0C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41FA13E-FAC7-717A-A8C6-B4CF992E52B2}"/>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2C80060-B876-697D-725F-3D3BE07BEEE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437A908-FDAF-FD39-F13C-1F05759162A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165634E-90F2-FB18-F1A4-9D4072FF6359}"/>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8" name="Picture 7">
            <a:extLst>
              <a:ext uri="{FF2B5EF4-FFF2-40B4-BE49-F238E27FC236}">
                <a16:creationId xmlns:a16="http://schemas.microsoft.com/office/drawing/2014/main" id="{744DEB4E-458C-AC13-3406-2D51AF37EDC4}"/>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677287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9D2B-88A0-B335-935A-5F62E4D4CB9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7B1D14-2867-D4EC-FB2E-86E3C632919A}"/>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89362B14-5BE0-3A80-AD50-434185C848D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ED51ACE-9375-2FF4-6822-493057BAFAC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3661D9E-57AC-D278-D637-BADAD359EE75}"/>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8" name="Picture 7">
            <a:extLst>
              <a:ext uri="{FF2B5EF4-FFF2-40B4-BE49-F238E27FC236}">
                <a16:creationId xmlns:a16="http://schemas.microsoft.com/office/drawing/2014/main" id="{04341615-064E-B4BD-A083-EEB7DEB8737C}"/>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4045111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AEF9-450D-04A8-11DA-3D028EC1F1C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BF0B4A6-2D01-3C50-7A73-573BC410630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2036F846-9AAD-55A0-DA6F-F07999B7E7B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59D62BD-DFB4-8388-CEAB-D259465BFB48}"/>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FE8C4B0-50C8-F255-016F-9DFD5031B68E}"/>
              </a:ext>
            </a:extLst>
          </p:cNvPr>
          <p:cNvSpPr>
            <a:spLocks noGrp="1"/>
          </p:cNvSpPr>
          <p:nvPr>
            <p:ph type="sldNum" sz="quarter" idx="12"/>
          </p:nvPr>
        </p:nvSpPr>
        <p:spPr/>
        <p:txBody>
          <a:bodyPr/>
          <a:lstStyle/>
          <a:p>
            <a:fld id="{A49DFD55-3C28-40EF-9E31-A92D2E4017FF}" type="slidenum">
              <a:rPr lang="en-US" smtClean="0"/>
              <a:pPr/>
              <a:t>19</a:t>
            </a:fld>
            <a:endParaRPr lang="en-US" dirty="0"/>
          </a:p>
        </p:txBody>
      </p:sp>
      <p:pic>
        <p:nvPicPr>
          <p:cNvPr id="8" name="Picture 7">
            <a:extLst>
              <a:ext uri="{FF2B5EF4-FFF2-40B4-BE49-F238E27FC236}">
                <a16:creationId xmlns:a16="http://schemas.microsoft.com/office/drawing/2014/main" id="{09F598C9-FF63-804B-04F3-469AE5DC526A}"/>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4208243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291403"/>
            <a:ext cx="2895600" cy="2054606"/>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lstStyle/>
          <a:p>
            <a:r>
              <a:rPr lang="en-US" dirty="0"/>
              <a:t>Introduction</a:t>
            </a:r>
          </a:p>
          <a:p>
            <a:r>
              <a:rPr lang="en-US" dirty="0"/>
              <a:t>Primary goals</a:t>
            </a:r>
          </a:p>
          <a:p>
            <a:r>
              <a:rPr lang="en-US" dirty="0"/>
              <a:t>Areas of growth</a:t>
            </a:r>
          </a:p>
          <a:p>
            <a:r>
              <a:rPr lang="en-US" dirty="0"/>
              <a:t>Timeline</a:t>
            </a:r>
          </a:p>
          <a:p>
            <a:r>
              <a:rPr lang="en-US" dirty="0"/>
              <a:t>Summary</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20XX</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pic>
        <p:nvPicPr>
          <p:cNvPr id="8" name="Picture 7">
            <a:extLst>
              <a:ext uri="{FF2B5EF4-FFF2-40B4-BE49-F238E27FC236}">
                <a16:creationId xmlns:a16="http://schemas.microsoft.com/office/drawing/2014/main" id="{0A89319F-B82F-8E86-EBBE-0A8940642B92}"/>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59C0-D453-024C-4467-ED999DEBB64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99D6D3A-6545-1D63-DB54-F7B2D10A4E2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23CBCA6-55A3-9DE5-8043-936E3257BCF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166ED8A-0D40-A603-6B10-86508BFD442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00E486F-2C5D-4A36-44DE-01BC8E18DAB4}"/>
              </a:ext>
            </a:extLst>
          </p:cNvPr>
          <p:cNvSpPr>
            <a:spLocks noGrp="1"/>
          </p:cNvSpPr>
          <p:nvPr>
            <p:ph type="sldNum" sz="quarter" idx="12"/>
          </p:nvPr>
        </p:nvSpPr>
        <p:spPr/>
        <p:txBody>
          <a:bodyPr/>
          <a:lstStyle/>
          <a:p>
            <a:fld id="{A49DFD55-3C28-40EF-9E31-A92D2E4017FF}" type="slidenum">
              <a:rPr lang="en-US" smtClean="0"/>
              <a:pPr/>
              <a:t>20</a:t>
            </a:fld>
            <a:endParaRPr lang="en-US" dirty="0"/>
          </a:p>
        </p:txBody>
      </p:sp>
      <p:pic>
        <p:nvPicPr>
          <p:cNvPr id="8" name="Picture 7">
            <a:extLst>
              <a:ext uri="{FF2B5EF4-FFF2-40B4-BE49-F238E27FC236}">
                <a16:creationId xmlns:a16="http://schemas.microsoft.com/office/drawing/2014/main" id="{CA8EAD26-03DD-86E8-C954-04C885386112}"/>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097221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71AA-516F-F877-02F8-034D134DD6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4E769E9-D444-9938-ED10-7731402C12A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F367B287-B610-2F47-C6B9-6E6A016DBA3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9BD63D9-55CD-1454-D331-612DEB84D6B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734112A-9E63-CC09-3FAE-59C8331C34F8}"/>
              </a:ext>
            </a:extLst>
          </p:cNvPr>
          <p:cNvSpPr>
            <a:spLocks noGrp="1"/>
          </p:cNvSpPr>
          <p:nvPr>
            <p:ph type="sldNum" sz="quarter" idx="12"/>
          </p:nvPr>
        </p:nvSpPr>
        <p:spPr/>
        <p:txBody>
          <a:bodyPr/>
          <a:lstStyle/>
          <a:p>
            <a:fld id="{A49DFD55-3C28-40EF-9E31-A92D2E4017FF}" type="slidenum">
              <a:rPr lang="en-US" smtClean="0"/>
              <a:pPr/>
              <a:t>21</a:t>
            </a:fld>
            <a:endParaRPr lang="en-US" dirty="0"/>
          </a:p>
        </p:txBody>
      </p:sp>
      <p:pic>
        <p:nvPicPr>
          <p:cNvPr id="3074" name="Picture 2" descr="cecile croomy and lloyd asplund (code geass) | Danbooru">
            <a:extLst>
              <a:ext uri="{FF2B5EF4-FFF2-40B4-BE49-F238E27FC236}">
                <a16:creationId xmlns:a16="http://schemas.microsoft.com/office/drawing/2014/main" id="{A89C3E43-CA0F-3308-B686-D9501EBFD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 y="70239"/>
            <a:ext cx="11680243" cy="6685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534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25E24-1A77-1C5D-8F59-B5F2605D0B5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989D870-FA79-5E2F-5A26-1FF03C31B52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A98A4C64-61C4-1FCB-1165-5F94E6C009C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E0C5EA4-758F-227D-8C78-69D55D72A8D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3536E59-2262-B75A-9A31-8ADF343B9564}"/>
              </a:ext>
            </a:extLst>
          </p:cNvPr>
          <p:cNvSpPr>
            <a:spLocks noGrp="1"/>
          </p:cNvSpPr>
          <p:nvPr>
            <p:ph type="sldNum" sz="quarter" idx="12"/>
          </p:nvPr>
        </p:nvSpPr>
        <p:spPr/>
        <p:txBody>
          <a:bodyPr/>
          <a:lstStyle/>
          <a:p>
            <a:fld id="{A49DFD55-3C28-40EF-9E31-A92D2E4017FF}" type="slidenum">
              <a:rPr lang="en-US" smtClean="0"/>
              <a:pPr/>
              <a:t>22</a:t>
            </a:fld>
            <a:endParaRPr lang="en-US" dirty="0"/>
          </a:p>
        </p:txBody>
      </p:sp>
      <p:pic>
        <p:nvPicPr>
          <p:cNvPr id="8" name="Picture 7">
            <a:extLst>
              <a:ext uri="{FF2B5EF4-FFF2-40B4-BE49-F238E27FC236}">
                <a16:creationId xmlns:a16="http://schemas.microsoft.com/office/drawing/2014/main" id="{843C7ECB-593F-FED4-CD7C-345ED88056C9}"/>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890330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B4B1B-7372-540E-1E7E-0FF91111282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9D33330-A86B-AE9B-1EB2-BB9E0B820A01}"/>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8372D540-6F3C-B994-F29C-CE4E2FE713E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CC66EDE-9DDD-C83A-1AA0-545595FBBD0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5E48CA9-D2DA-8AF1-6442-BCF56C0D4672}"/>
              </a:ext>
            </a:extLst>
          </p:cNvPr>
          <p:cNvSpPr>
            <a:spLocks noGrp="1"/>
          </p:cNvSpPr>
          <p:nvPr>
            <p:ph type="sldNum" sz="quarter" idx="12"/>
          </p:nvPr>
        </p:nvSpPr>
        <p:spPr/>
        <p:txBody>
          <a:bodyPr/>
          <a:lstStyle/>
          <a:p>
            <a:fld id="{A49DFD55-3C28-40EF-9E31-A92D2E4017FF}" type="slidenum">
              <a:rPr lang="en-US" smtClean="0"/>
              <a:pPr/>
              <a:t>23</a:t>
            </a:fld>
            <a:endParaRPr lang="en-US" dirty="0"/>
          </a:p>
        </p:txBody>
      </p:sp>
      <p:pic>
        <p:nvPicPr>
          <p:cNvPr id="8" name="Picture 7">
            <a:extLst>
              <a:ext uri="{FF2B5EF4-FFF2-40B4-BE49-F238E27FC236}">
                <a16:creationId xmlns:a16="http://schemas.microsoft.com/office/drawing/2014/main" id="{36816C4C-5C37-47BD-3B86-E8C96BB28017}"/>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204283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925F-5125-1DCC-9BF2-0B5A7BB8789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28024D-3FF3-377A-E21D-FA75E3A8222A}"/>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D93ED6D2-A5C7-558C-BBB1-F99D56A7D7C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D868A8-D846-3F31-2D49-88B963BA7B28}"/>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9C4D567-F100-27BF-ADBE-07969BAB04C3}"/>
              </a:ext>
            </a:extLst>
          </p:cNvPr>
          <p:cNvSpPr>
            <a:spLocks noGrp="1"/>
          </p:cNvSpPr>
          <p:nvPr>
            <p:ph type="sldNum" sz="quarter" idx="12"/>
          </p:nvPr>
        </p:nvSpPr>
        <p:spPr/>
        <p:txBody>
          <a:bodyPr/>
          <a:lstStyle/>
          <a:p>
            <a:fld id="{A49DFD55-3C28-40EF-9E31-A92D2E4017FF}" type="slidenum">
              <a:rPr lang="en-US" smtClean="0"/>
              <a:pPr/>
              <a:t>24</a:t>
            </a:fld>
            <a:endParaRPr lang="en-US" dirty="0"/>
          </a:p>
        </p:txBody>
      </p:sp>
      <p:pic>
        <p:nvPicPr>
          <p:cNvPr id="8" name="Picture 7">
            <a:extLst>
              <a:ext uri="{FF2B5EF4-FFF2-40B4-BE49-F238E27FC236}">
                <a16:creationId xmlns:a16="http://schemas.microsoft.com/office/drawing/2014/main" id="{53F76298-9ACB-FA8F-FA27-197D6C7D523D}"/>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72072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A983-0357-7636-B060-5F63D9F3589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47AE14F-DC99-F39E-BF18-4845DB7EEB1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BB99521-A9BC-4EE8-88B7-718797F2358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A04BA12-00E3-2305-BCD7-E2DDBD49CEB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B2FF6CC-7994-6486-7A4D-E86B06DB6FD2}"/>
              </a:ext>
            </a:extLst>
          </p:cNvPr>
          <p:cNvSpPr>
            <a:spLocks noGrp="1"/>
          </p:cNvSpPr>
          <p:nvPr>
            <p:ph type="sldNum" sz="quarter" idx="12"/>
          </p:nvPr>
        </p:nvSpPr>
        <p:spPr/>
        <p:txBody>
          <a:bodyPr/>
          <a:lstStyle/>
          <a:p>
            <a:fld id="{A49DFD55-3C28-40EF-9E31-A92D2E4017FF}" type="slidenum">
              <a:rPr lang="en-US" smtClean="0"/>
              <a:pPr/>
              <a:t>25</a:t>
            </a:fld>
            <a:endParaRPr lang="en-US" dirty="0"/>
          </a:p>
        </p:txBody>
      </p:sp>
      <p:pic>
        <p:nvPicPr>
          <p:cNvPr id="8" name="Picture 7">
            <a:extLst>
              <a:ext uri="{FF2B5EF4-FFF2-40B4-BE49-F238E27FC236}">
                <a16:creationId xmlns:a16="http://schemas.microsoft.com/office/drawing/2014/main" id="{E4DE99E0-4739-044E-F2D3-17C6EBDC7507}"/>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778850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7F5B-F77D-0225-4582-A145661CE45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B768201-C5D3-BBC8-CFF0-CFF66667ECF3}"/>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E6DA186-1CED-80CA-FC0B-F771976A71E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607BFFE-B560-6996-1EFD-71D4E34B086C}"/>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9413A9B-A249-3EA5-FE0A-A4DBF4891176}"/>
              </a:ext>
            </a:extLst>
          </p:cNvPr>
          <p:cNvSpPr>
            <a:spLocks noGrp="1"/>
          </p:cNvSpPr>
          <p:nvPr>
            <p:ph type="sldNum" sz="quarter" idx="12"/>
          </p:nvPr>
        </p:nvSpPr>
        <p:spPr/>
        <p:txBody>
          <a:bodyPr/>
          <a:lstStyle/>
          <a:p>
            <a:fld id="{A49DFD55-3C28-40EF-9E31-A92D2E4017FF}" type="slidenum">
              <a:rPr lang="en-US" smtClean="0"/>
              <a:pPr/>
              <a:t>26</a:t>
            </a:fld>
            <a:endParaRPr lang="en-US" dirty="0"/>
          </a:p>
        </p:txBody>
      </p:sp>
      <p:pic>
        <p:nvPicPr>
          <p:cNvPr id="8" name="Picture 7">
            <a:extLst>
              <a:ext uri="{FF2B5EF4-FFF2-40B4-BE49-F238E27FC236}">
                <a16:creationId xmlns:a16="http://schemas.microsoft.com/office/drawing/2014/main" id="{C2F76DEC-0DA4-592B-BADE-F414BD2DE624}"/>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763921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2BE9-672B-A0CC-7373-E3D9C2C2229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17448CF-C698-EBD6-2023-CAAFBFD82C8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81CD8586-201E-1B0A-C670-A7D3A3DBE12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279FB9C-DA05-366B-2DB8-FC440282E02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1D91019-C7DF-0620-A53F-A7B70C733E76}"/>
              </a:ext>
            </a:extLst>
          </p:cNvPr>
          <p:cNvSpPr>
            <a:spLocks noGrp="1"/>
          </p:cNvSpPr>
          <p:nvPr>
            <p:ph type="sldNum" sz="quarter" idx="12"/>
          </p:nvPr>
        </p:nvSpPr>
        <p:spPr/>
        <p:txBody>
          <a:bodyPr/>
          <a:lstStyle/>
          <a:p>
            <a:fld id="{A49DFD55-3C28-40EF-9E31-A92D2E4017FF}" type="slidenum">
              <a:rPr lang="en-US" smtClean="0"/>
              <a:pPr/>
              <a:t>27</a:t>
            </a:fld>
            <a:endParaRPr lang="en-US" dirty="0"/>
          </a:p>
        </p:txBody>
      </p:sp>
      <p:pic>
        <p:nvPicPr>
          <p:cNvPr id="8" name="Picture 7">
            <a:extLst>
              <a:ext uri="{FF2B5EF4-FFF2-40B4-BE49-F238E27FC236}">
                <a16:creationId xmlns:a16="http://schemas.microsoft.com/office/drawing/2014/main" id="{299CDC82-C8A1-1D71-FB63-02C2F7D8CFE1}"/>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488697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C5B7-C737-4E0D-DC3E-E6251281BC7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D995292-4B15-DE55-2EA7-72C911152D44}"/>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C916FE3-1D38-49B4-6935-9C60609E8935}"/>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793793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3057A-749C-4D1E-6C7F-0CEDEBC4758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DE09622-D33F-D939-A9E5-266C2F5C726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C3EB23DA-0148-0D9F-BEB9-83F2BF37D18B}"/>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6872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612949"/>
            <a:ext cx="5111750" cy="226360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2263602"/>
          </a:xfrm>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8" name="Picture 7">
            <a:extLst>
              <a:ext uri="{FF2B5EF4-FFF2-40B4-BE49-F238E27FC236}">
                <a16:creationId xmlns:a16="http://schemas.microsoft.com/office/drawing/2014/main" id="{9D3C6798-4133-0D39-43C6-184B15F3680E}"/>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0B614-57A6-D2C5-5ADA-9D33A050A6D1}"/>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196623FF-71A3-CA12-7C1E-45D3D93B9A27}"/>
              </a:ext>
            </a:extLst>
          </p:cNvPr>
          <p:cNvSpPr>
            <a:spLocks noGrp="1"/>
          </p:cNvSpPr>
          <p:nvPr>
            <p:ph type="tbl" sz="quarter" idx="14"/>
          </p:nvPr>
        </p:nvSpPr>
        <p:spPr/>
        <p:txBody>
          <a:bodyPr/>
          <a:lstStyle/>
          <a:p>
            <a:endParaRPr lang="en-US"/>
          </a:p>
        </p:txBody>
      </p:sp>
      <p:sp>
        <p:nvSpPr>
          <p:cNvPr id="4" name="Date Placeholder 3">
            <a:extLst>
              <a:ext uri="{FF2B5EF4-FFF2-40B4-BE49-F238E27FC236}">
                <a16:creationId xmlns:a16="http://schemas.microsoft.com/office/drawing/2014/main" id="{F19665D0-2F17-E3D4-E989-D1330E3DFB8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A7CF522-2C83-E2B4-A936-C5FAD717FB5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A9B83C5-6F08-E8B5-2FF4-0C3C6B7E26FA}"/>
              </a:ext>
            </a:extLst>
          </p:cNvPr>
          <p:cNvSpPr>
            <a:spLocks noGrp="1"/>
          </p:cNvSpPr>
          <p:nvPr>
            <p:ph type="sldNum" sz="quarter" idx="12"/>
          </p:nvPr>
        </p:nvSpPr>
        <p:spPr/>
        <p:txBody>
          <a:bodyPr/>
          <a:lstStyle/>
          <a:p>
            <a:fld id="{A49DFD55-3C28-40EF-9E31-A92D2E4017FF}" type="slidenum">
              <a:rPr lang="en-US" smtClean="0"/>
              <a:pPr/>
              <a:t>30</a:t>
            </a:fld>
            <a:endParaRPr lang="en-US" dirty="0"/>
          </a:p>
        </p:txBody>
      </p:sp>
      <p:pic>
        <p:nvPicPr>
          <p:cNvPr id="8" name="Picture 7">
            <a:extLst>
              <a:ext uri="{FF2B5EF4-FFF2-40B4-BE49-F238E27FC236}">
                <a16:creationId xmlns:a16="http://schemas.microsoft.com/office/drawing/2014/main" id="{36A06A31-1374-652C-6C1D-4139545306B4}"/>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885808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9C4FE-9C9B-261D-F74D-DBF0716062B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7D73FE0-DCB5-EBB3-7CEB-B80D01DBFC2C}"/>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1EEB2D02-D00A-F427-76D9-4B079E9BF11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2CE7792-5E17-DF42-710A-4526BEC68118}"/>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505115E-0197-A850-20BF-A0C2FA4B365C}"/>
              </a:ext>
            </a:extLst>
          </p:cNvPr>
          <p:cNvSpPr>
            <a:spLocks noGrp="1"/>
          </p:cNvSpPr>
          <p:nvPr>
            <p:ph type="sldNum" sz="quarter" idx="12"/>
          </p:nvPr>
        </p:nvSpPr>
        <p:spPr/>
        <p:txBody>
          <a:bodyPr/>
          <a:lstStyle/>
          <a:p>
            <a:fld id="{A49DFD55-3C28-40EF-9E31-A92D2E4017FF}" type="slidenum">
              <a:rPr lang="en-US" smtClean="0"/>
              <a:pPr/>
              <a:t>31</a:t>
            </a:fld>
            <a:endParaRPr lang="en-US" dirty="0"/>
          </a:p>
        </p:txBody>
      </p:sp>
      <p:pic>
        <p:nvPicPr>
          <p:cNvPr id="8" name="Picture 7">
            <a:extLst>
              <a:ext uri="{FF2B5EF4-FFF2-40B4-BE49-F238E27FC236}">
                <a16:creationId xmlns:a16="http://schemas.microsoft.com/office/drawing/2014/main" id="{F5BFC922-8C76-A99C-5996-7FDDD473940D}"/>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4158198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CBA5-17EE-0DC6-CAC9-488F157FBD3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13DFBE4-2359-C78A-C0FD-DC18E6D32612}"/>
              </a:ext>
            </a:extLst>
          </p:cNvPr>
          <p:cNvSpPr>
            <a:spLocks noGrp="1"/>
          </p:cNvSpPr>
          <p:nvPr>
            <p:ph type="subTitle" idx="1"/>
          </p:nvPr>
        </p:nvSpPr>
        <p:spPr/>
        <p:txBody>
          <a:bodyPr/>
          <a:lstStyle/>
          <a:p>
            <a:endParaRPr lang="en-US"/>
          </a:p>
        </p:txBody>
      </p:sp>
      <p:pic>
        <p:nvPicPr>
          <p:cNvPr id="4098" name="Picture 2" descr="Code Geass Wiki - Happy Birthday Pudding Earl, Lloyd... | Facebook">
            <a:extLst>
              <a:ext uri="{FF2B5EF4-FFF2-40B4-BE49-F238E27FC236}">
                <a16:creationId xmlns:a16="http://schemas.microsoft.com/office/drawing/2014/main" id="{CDDB7A84-DA74-C79A-F9B8-EDAB7487F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225" y="231292"/>
            <a:ext cx="6786599" cy="57296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252EFCA-8A8D-7376-8E5D-AE86D3B2848E}"/>
              </a:ext>
            </a:extLst>
          </p:cNvPr>
          <p:cNvPicPr>
            <a:picLocks noChangeAspect="1"/>
          </p:cNvPicPr>
          <p:nvPr/>
        </p:nvPicPr>
        <p:blipFill>
          <a:blip r:embed="rId3"/>
          <a:stretch>
            <a:fillRect/>
          </a:stretch>
        </p:blipFill>
        <p:spPr>
          <a:xfrm>
            <a:off x="7329853" y="1761866"/>
            <a:ext cx="4711537" cy="4705109"/>
          </a:xfrm>
          <a:prstGeom prst="rect">
            <a:avLst/>
          </a:prstGeom>
        </p:spPr>
      </p:pic>
    </p:spTree>
    <p:extLst>
      <p:ext uri="{BB962C8B-B14F-4D97-AF65-F5344CB8AC3E}">
        <p14:creationId xmlns:p14="http://schemas.microsoft.com/office/powerpoint/2010/main" val="2607021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9A54-E43B-B307-B872-94FBF71056F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308D37C-8984-2C2F-AA51-F3A353F88A1A}"/>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EF8E5BA-FB2A-C8C1-D34B-8F855085ED1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78B8808-01D1-B0C1-D5A5-C7DF70346D7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A3D8366-3BA2-226E-06FD-06C7ED555E65}"/>
              </a:ext>
            </a:extLst>
          </p:cNvPr>
          <p:cNvSpPr>
            <a:spLocks noGrp="1"/>
          </p:cNvSpPr>
          <p:nvPr>
            <p:ph type="sldNum" sz="quarter" idx="12"/>
          </p:nvPr>
        </p:nvSpPr>
        <p:spPr/>
        <p:txBody>
          <a:bodyPr/>
          <a:lstStyle/>
          <a:p>
            <a:fld id="{A49DFD55-3C28-40EF-9E31-A92D2E4017FF}" type="slidenum">
              <a:rPr lang="en-US" smtClean="0"/>
              <a:pPr/>
              <a:t>33</a:t>
            </a:fld>
            <a:endParaRPr lang="en-US" dirty="0"/>
          </a:p>
        </p:txBody>
      </p:sp>
      <p:pic>
        <p:nvPicPr>
          <p:cNvPr id="8" name="Picture 7">
            <a:extLst>
              <a:ext uri="{FF2B5EF4-FFF2-40B4-BE49-F238E27FC236}">
                <a16:creationId xmlns:a16="http://schemas.microsoft.com/office/drawing/2014/main" id="{12CC82F2-7160-D844-A781-68FEE77E07BC}"/>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910224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B03D-B0D0-00B0-A0EE-F6233B393AC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015364C-0988-21C2-78D0-F2790EF2E3F9}"/>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BC2E31A2-1A25-922E-1BEE-2F27E6C19AF1}"/>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536B16DF-DA73-0012-804F-1745CAA03F59}"/>
              </a:ext>
            </a:extLst>
          </p:cNvPr>
          <p:cNvSpPr>
            <a:spLocks noGrp="1"/>
          </p:cNvSpPr>
          <p:nvPr>
            <p:ph type="body" sz="quarter" idx="15"/>
          </p:nvPr>
        </p:nvSpPr>
        <p:spPr/>
        <p:txBody>
          <a:bodyPr/>
          <a:lstStyle/>
          <a:p>
            <a:endParaRPr lang="en-US"/>
          </a:p>
        </p:txBody>
      </p:sp>
      <p:sp>
        <p:nvSpPr>
          <p:cNvPr id="6" name="Text Placeholder 5">
            <a:extLst>
              <a:ext uri="{FF2B5EF4-FFF2-40B4-BE49-F238E27FC236}">
                <a16:creationId xmlns:a16="http://schemas.microsoft.com/office/drawing/2014/main" id="{954C1201-089D-B2D8-07CF-384CDBDF57F0}"/>
              </a:ext>
            </a:extLst>
          </p:cNvPr>
          <p:cNvSpPr>
            <a:spLocks noGrp="1"/>
          </p:cNvSpPr>
          <p:nvPr>
            <p:ph type="body" sz="quarter" idx="16"/>
          </p:nvPr>
        </p:nvSpPr>
        <p:spPr/>
        <p:txBody>
          <a:bodyPr/>
          <a:lstStyle/>
          <a:p>
            <a:endParaRPr lang="en-US"/>
          </a:p>
        </p:txBody>
      </p:sp>
      <p:sp>
        <p:nvSpPr>
          <p:cNvPr id="7" name="Text Placeholder 6">
            <a:extLst>
              <a:ext uri="{FF2B5EF4-FFF2-40B4-BE49-F238E27FC236}">
                <a16:creationId xmlns:a16="http://schemas.microsoft.com/office/drawing/2014/main" id="{9D543610-2047-5B1C-D44B-F8C8AFCDDD30}"/>
              </a:ext>
            </a:extLst>
          </p:cNvPr>
          <p:cNvSpPr>
            <a:spLocks noGrp="1"/>
          </p:cNvSpPr>
          <p:nvPr>
            <p:ph type="body" sz="quarter" idx="17"/>
          </p:nvPr>
        </p:nvSpPr>
        <p:spPr/>
        <p:txBody>
          <a:bodyPr/>
          <a:lstStyle/>
          <a:p>
            <a:endParaRPr lang="en-US"/>
          </a:p>
        </p:txBody>
      </p:sp>
      <p:sp>
        <p:nvSpPr>
          <p:cNvPr id="8" name="Text Placeholder 7">
            <a:extLst>
              <a:ext uri="{FF2B5EF4-FFF2-40B4-BE49-F238E27FC236}">
                <a16:creationId xmlns:a16="http://schemas.microsoft.com/office/drawing/2014/main" id="{C194D015-DC15-5AAB-6A1E-9D3C8832F2F5}"/>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759A4371-AB00-EB99-9771-B05D4A19703B}"/>
              </a:ext>
            </a:extLst>
          </p:cNvPr>
          <p:cNvSpPr>
            <a:spLocks noGrp="1"/>
          </p:cNvSpPr>
          <p:nvPr>
            <p:ph type="body" sz="quarter" idx="19"/>
          </p:nvPr>
        </p:nvSpPr>
        <p:spPr/>
        <p:txBody>
          <a:bodyPr/>
          <a:lstStyle/>
          <a:p>
            <a:endParaRPr lang="en-US"/>
          </a:p>
        </p:txBody>
      </p:sp>
      <p:sp>
        <p:nvSpPr>
          <p:cNvPr id="10" name="Text Placeholder 9">
            <a:extLst>
              <a:ext uri="{FF2B5EF4-FFF2-40B4-BE49-F238E27FC236}">
                <a16:creationId xmlns:a16="http://schemas.microsoft.com/office/drawing/2014/main" id="{6C99716C-A031-7B73-A013-C33FDF80C660}"/>
              </a:ext>
            </a:extLst>
          </p:cNvPr>
          <p:cNvSpPr>
            <a:spLocks noGrp="1"/>
          </p:cNvSpPr>
          <p:nvPr>
            <p:ph type="body" sz="quarter" idx="20"/>
          </p:nvPr>
        </p:nvSpPr>
        <p:spPr/>
        <p:txBody>
          <a:bodyPr/>
          <a:lstStyle/>
          <a:p>
            <a:endParaRPr lang="en-US"/>
          </a:p>
        </p:txBody>
      </p:sp>
      <p:sp>
        <p:nvSpPr>
          <p:cNvPr id="11" name="Date Placeholder 10">
            <a:extLst>
              <a:ext uri="{FF2B5EF4-FFF2-40B4-BE49-F238E27FC236}">
                <a16:creationId xmlns:a16="http://schemas.microsoft.com/office/drawing/2014/main" id="{7A035620-5737-04E7-F769-9468AA2B4D1A}"/>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2EF0F2D1-D863-2E06-1164-92B294C6C3E2}"/>
              </a:ext>
            </a:extLst>
          </p:cNvPr>
          <p:cNvSpPr>
            <a:spLocks noGrp="1"/>
          </p:cNvSpPr>
          <p:nvPr>
            <p:ph type="ftr" sz="quarter" idx="11"/>
          </p:nvPr>
        </p:nvSpPr>
        <p:spPr/>
        <p:txBody>
          <a:bodyPr/>
          <a:lstStyle/>
          <a:p>
            <a:r>
              <a:rPr lang="en-US"/>
              <a:t>PRESENTATION TITLE</a:t>
            </a:r>
            <a:endParaRPr lang="en-US" dirty="0"/>
          </a:p>
        </p:txBody>
      </p:sp>
      <p:sp>
        <p:nvSpPr>
          <p:cNvPr id="13" name="Slide Number Placeholder 12">
            <a:extLst>
              <a:ext uri="{FF2B5EF4-FFF2-40B4-BE49-F238E27FC236}">
                <a16:creationId xmlns:a16="http://schemas.microsoft.com/office/drawing/2014/main" id="{9C68BE47-3F42-6935-62D1-BC232D63E282}"/>
              </a:ext>
            </a:extLst>
          </p:cNvPr>
          <p:cNvSpPr>
            <a:spLocks noGrp="1"/>
          </p:cNvSpPr>
          <p:nvPr>
            <p:ph type="sldNum" sz="quarter" idx="12"/>
          </p:nvPr>
        </p:nvSpPr>
        <p:spPr/>
        <p:txBody>
          <a:bodyPr/>
          <a:lstStyle/>
          <a:p>
            <a:fld id="{A49DFD55-3C28-40EF-9E31-A92D2E4017FF}" type="slidenum">
              <a:rPr lang="en-US" smtClean="0"/>
              <a:pPr/>
              <a:t>34</a:t>
            </a:fld>
            <a:endParaRPr lang="en-US" dirty="0"/>
          </a:p>
        </p:txBody>
      </p:sp>
      <p:pic>
        <p:nvPicPr>
          <p:cNvPr id="15" name="Picture 14">
            <a:extLst>
              <a:ext uri="{FF2B5EF4-FFF2-40B4-BE49-F238E27FC236}">
                <a16:creationId xmlns:a16="http://schemas.microsoft.com/office/drawing/2014/main" id="{99C32F30-02FB-36B4-8A74-F846AAB1493A}"/>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615103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0BB7-8A61-983E-B00D-EA82C898E29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ACE24A9-151F-B981-A2C1-73DDA9A123D6}"/>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41FEC3B-64F1-95C6-0561-31277BB1A0EB}"/>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464960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B295-6E22-08A2-DCF2-27335CABA6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234A01-8B56-22BD-009C-FDD7C5584C8F}"/>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C11AB9B-E11B-70FC-A5C1-E9CEF9201B3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4BCD59-94FE-E2B5-00E8-209453CB41F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B5680D7-13BF-6D5C-F298-EF2E3FB4CA33}"/>
              </a:ext>
            </a:extLst>
          </p:cNvPr>
          <p:cNvSpPr>
            <a:spLocks noGrp="1"/>
          </p:cNvSpPr>
          <p:nvPr>
            <p:ph type="sldNum" sz="quarter" idx="12"/>
          </p:nvPr>
        </p:nvSpPr>
        <p:spPr/>
        <p:txBody>
          <a:bodyPr/>
          <a:lstStyle/>
          <a:p>
            <a:fld id="{A49DFD55-3C28-40EF-9E31-A92D2E4017FF}" type="slidenum">
              <a:rPr lang="en-US" smtClean="0"/>
              <a:pPr/>
              <a:t>36</a:t>
            </a:fld>
            <a:endParaRPr lang="en-US" dirty="0"/>
          </a:p>
        </p:txBody>
      </p:sp>
      <p:pic>
        <p:nvPicPr>
          <p:cNvPr id="8" name="Picture 7">
            <a:extLst>
              <a:ext uri="{FF2B5EF4-FFF2-40B4-BE49-F238E27FC236}">
                <a16:creationId xmlns:a16="http://schemas.microsoft.com/office/drawing/2014/main" id="{4A9E582A-923E-D5AE-C590-9B83431C53A6}"/>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21158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5229-DFDB-9CB9-AA9E-A9C715DFE8A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2C2F4C9-9FEF-E621-E8BB-475923B2C36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FF014EE0-00A6-81C7-2A20-F3E6FD7E079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35F6B74-F70B-54CB-1CE8-6299658BBBB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B9C97A5-A86D-C9C5-7DDA-8A0EBBF96B24}"/>
              </a:ext>
            </a:extLst>
          </p:cNvPr>
          <p:cNvSpPr>
            <a:spLocks noGrp="1"/>
          </p:cNvSpPr>
          <p:nvPr>
            <p:ph type="sldNum" sz="quarter" idx="12"/>
          </p:nvPr>
        </p:nvSpPr>
        <p:spPr/>
        <p:txBody>
          <a:bodyPr/>
          <a:lstStyle/>
          <a:p>
            <a:fld id="{A49DFD55-3C28-40EF-9E31-A92D2E4017FF}" type="slidenum">
              <a:rPr lang="en-US" smtClean="0"/>
              <a:pPr/>
              <a:t>37</a:t>
            </a:fld>
            <a:endParaRPr lang="en-US" dirty="0"/>
          </a:p>
        </p:txBody>
      </p:sp>
      <p:pic>
        <p:nvPicPr>
          <p:cNvPr id="8" name="Picture 7">
            <a:extLst>
              <a:ext uri="{FF2B5EF4-FFF2-40B4-BE49-F238E27FC236}">
                <a16:creationId xmlns:a16="http://schemas.microsoft.com/office/drawing/2014/main" id="{5D6CFC52-7F09-CCE6-5713-67BFF98DF6D0}"/>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405317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ED2B-6AC3-5825-5041-2BE382DE868E}"/>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52F5B0CE-BBCD-749D-697D-172429C57B87}"/>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BF595526-CB49-A9CE-0ADF-EA0769133648}"/>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0A7F3E56-0FBE-F013-B89B-557824BE3285}"/>
              </a:ext>
            </a:extLst>
          </p:cNvPr>
          <p:cNvSpPr>
            <a:spLocks noGrp="1"/>
          </p:cNvSpPr>
          <p:nvPr>
            <p:ph type="body" idx="21"/>
          </p:nvPr>
        </p:nvSpPr>
        <p:spPr/>
        <p:txBody>
          <a:bodyPr/>
          <a:lstStyle/>
          <a:p>
            <a:endParaRPr lang="en-US"/>
          </a:p>
        </p:txBody>
      </p:sp>
      <p:sp>
        <p:nvSpPr>
          <p:cNvPr id="6" name="Picture Placeholder 5">
            <a:extLst>
              <a:ext uri="{FF2B5EF4-FFF2-40B4-BE49-F238E27FC236}">
                <a16:creationId xmlns:a16="http://schemas.microsoft.com/office/drawing/2014/main" id="{7C50A0C6-FBEE-A00E-BE55-E6E8BE1F5BB2}"/>
              </a:ext>
            </a:extLst>
          </p:cNvPr>
          <p:cNvSpPr>
            <a:spLocks noGrp="1"/>
          </p:cNvSpPr>
          <p:nvPr>
            <p:ph type="pic" sz="quarter" idx="15"/>
          </p:nvPr>
        </p:nvSpPr>
        <p:spPr/>
        <p:txBody>
          <a:bodyPr/>
          <a:lstStyle/>
          <a:p>
            <a:endParaRPr lang="en-US"/>
          </a:p>
        </p:txBody>
      </p:sp>
      <p:sp>
        <p:nvSpPr>
          <p:cNvPr id="7" name="Text Placeholder 6">
            <a:extLst>
              <a:ext uri="{FF2B5EF4-FFF2-40B4-BE49-F238E27FC236}">
                <a16:creationId xmlns:a16="http://schemas.microsoft.com/office/drawing/2014/main" id="{0DC4EF6B-54F0-F6A4-A271-5051631120A7}"/>
              </a:ext>
            </a:extLst>
          </p:cNvPr>
          <p:cNvSpPr>
            <a:spLocks noGrp="1"/>
          </p:cNvSpPr>
          <p:nvPr>
            <p:ph type="body" idx="18"/>
          </p:nvPr>
        </p:nvSpPr>
        <p:spPr/>
        <p:txBody>
          <a:bodyPr/>
          <a:lstStyle/>
          <a:p>
            <a:endParaRPr lang="en-US"/>
          </a:p>
        </p:txBody>
      </p:sp>
      <p:sp>
        <p:nvSpPr>
          <p:cNvPr id="8" name="Text Placeholder 7">
            <a:extLst>
              <a:ext uri="{FF2B5EF4-FFF2-40B4-BE49-F238E27FC236}">
                <a16:creationId xmlns:a16="http://schemas.microsoft.com/office/drawing/2014/main" id="{815C1B62-C186-B4D3-940E-EA0E24FE683B}"/>
              </a:ext>
            </a:extLst>
          </p:cNvPr>
          <p:cNvSpPr>
            <a:spLocks noGrp="1"/>
          </p:cNvSpPr>
          <p:nvPr>
            <p:ph type="body" idx="22"/>
          </p:nvPr>
        </p:nvSpPr>
        <p:spPr/>
        <p:txBody>
          <a:bodyPr/>
          <a:lstStyle/>
          <a:p>
            <a:endParaRPr lang="en-US"/>
          </a:p>
        </p:txBody>
      </p:sp>
      <p:sp>
        <p:nvSpPr>
          <p:cNvPr id="9" name="Picture Placeholder 8">
            <a:extLst>
              <a:ext uri="{FF2B5EF4-FFF2-40B4-BE49-F238E27FC236}">
                <a16:creationId xmlns:a16="http://schemas.microsoft.com/office/drawing/2014/main" id="{B1B4802D-C105-DB77-D80D-1D1E2DA0395E}"/>
              </a:ext>
            </a:extLst>
          </p:cNvPr>
          <p:cNvSpPr>
            <a:spLocks noGrp="1"/>
          </p:cNvSpPr>
          <p:nvPr>
            <p:ph type="pic" sz="quarter" idx="16"/>
          </p:nvPr>
        </p:nvSpPr>
        <p:spPr/>
        <p:txBody>
          <a:bodyPr/>
          <a:lstStyle/>
          <a:p>
            <a:endParaRPr lang="en-US"/>
          </a:p>
        </p:txBody>
      </p:sp>
      <p:sp>
        <p:nvSpPr>
          <p:cNvPr id="10" name="Text Placeholder 9">
            <a:extLst>
              <a:ext uri="{FF2B5EF4-FFF2-40B4-BE49-F238E27FC236}">
                <a16:creationId xmlns:a16="http://schemas.microsoft.com/office/drawing/2014/main" id="{556B6971-1314-C9D2-670F-819EA3B6A221}"/>
              </a:ext>
            </a:extLst>
          </p:cNvPr>
          <p:cNvSpPr>
            <a:spLocks noGrp="1"/>
          </p:cNvSpPr>
          <p:nvPr>
            <p:ph type="body" idx="19"/>
          </p:nvPr>
        </p:nvSpPr>
        <p:spPr/>
        <p:txBody>
          <a:bodyPr/>
          <a:lstStyle/>
          <a:p>
            <a:endParaRPr lang="en-US"/>
          </a:p>
        </p:txBody>
      </p:sp>
      <p:sp>
        <p:nvSpPr>
          <p:cNvPr id="11" name="Text Placeholder 10">
            <a:extLst>
              <a:ext uri="{FF2B5EF4-FFF2-40B4-BE49-F238E27FC236}">
                <a16:creationId xmlns:a16="http://schemas.microsoft.com/office/drawing/2014/main" id="{448456D2-173F-FFA9-022C-6096991DE6AE}"/>
              </a:ext>
            </a:extLst>
          </p:cNvPr>
          <p:cNvSpPr>
            <a:spLocks noGrp="1"/>
          </p:cNvSpPr>
          <p:nvPr>
            <p:ph type="body" idx="23"/>
          </p:nvPr>
        </p:nvSpPr>
        <p:spPr/>
        <p:txBody>
          <a:bodyPr/>
          <a:lstStyle/>
          <a:p>
            <a:endParaRPr lang="en-US"/>
          </a:p>
        </p:txBody>
      </p:sp>
      <p:sp>
        <p:nvSpPr>
          <p:cNvPr id="12" name="Picture Placeholder 11">
            <a:extLst>
              <a:ext uri="{FF2B5EF4-FFF2-40B4-BE49-F238E27FC236}">
                <a16:creationId xmlns:a16="http://schemas.microsoft.com/office/drawing/2014/main" id="{C8925F3E-168A-E2E2-7122-06BEF29116DA}"/>
              </a:ext>
            </a:extLst>
          </p:cNvPr>
          <p:cNvSpPr>
            <a:spLocks noGrp="1"/>
          </p:cNvSpPr>
          <p:nvPr>
            <p:ph type="pic" sz="quarter" idx="17"/>
          </p:nvPr>
        </p:nvSpPr>
        <p:spPr/>
        <p:txBody>
          <a:bodyPr/>
          <a:lstStyle/>
          <a:p>
            <a:endParaRPr lang="en-US"/>
          </a:p>
        </p:txBody>
      </p:sp>
      <p:sp>
        <p:nvSpPr>
          <p:cNvPr id="13" name="Text Placeholder 12">
            <a:extLst>
              <a:ext uri="{FF2B5EF4-FFF2-40B4-BE49-F238E27FC236}">
                <a16:creationId xmlns:a16="http://schemas.microsoft.com/office/drawing/2014/main" id="{92C470D3-B074-5994-3608-483FD66ABA89}"/>
              </a:ext>
            </a:extLst>
          </p:cNvPr>
          <p:cNvSpPr>
            <a:spLocks noGrp="1"/>
          </p:cNvSpPr>
          <p:nvPr>
            <p:ph type="body" idx="20"/>
          </p:nvPr>
        </p:nvSpPr>
        <p:spPr/>
        <p:txBody>
          <a:bodyPr/>
          <a:lstStyle/>
          <a:p>
            <a:endParaRPr lang="en-US"/>
          </a:p>
        </p:txBody>
      </p:sp>
      <p:sp>
        <p:nvSpPr>
          <p:cNvPr id="14" name="Text Placeholder 13">
            <a:extLst>
              <a:ext uri="{FF2B5EF4-FFF2-40B4-BE49-F238E27FC236}">
                <a16:creationId xmlns:a16="http://schemas.microsoft.com/office/drawing/2014/main" id="{1D415DD7-07B0-AA58-4200-382ACA61C03A}"/>
              </a:ext>
            </a:extLst>
          </p:cNvPr>
          <p:cNvSpPr>
            <a:spLocks noGrp="1"/>
          </p:cNvSpPr>
          <p:nvPr>
            <p:ph type="body" idx="24"/>
          </p:nvPr>
        </p:nvSpPr>
        <p:spPr/>
        <p:txBody>
          <a:bodyPr/>
          <a:lstStyle/>
          <a:p>
            <a:endParaRPr lang="en-US"/>
          </a:p>
        </p:txBody>
      </p:sp>
      <p:sp>
        <p:nvSpPr>
          <p:cNvPr id="15" name="Date Placeholder 14">
            <a:extLst>
              <a:ext uri="{FF2B5EF4-FFF2-40B4-BE49-F238E27FC236}">
                <a16:creationId xmlns:a16="http://schemas.microsoft.com/office/drawing/2014/main" id="{81DA5EED-8279-ADB3-04DC-A081E06567FD}"/>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216366F1-BC12-7D36-6184-CB3C0F76B828}"/>
              </a:ext>
            </a:extLst>
          </p:cNvPr>
          <p:cNvSpPr>
            <a:spLocks noGrp="1"/>
          </p:cNvSpPr>
          <p:nvPr>
            <p:ph type="ftr" sz="quarter" idx="11"/>
          </p:nvPr>
        </p:nvSpPr>
        <p:spPr/>
        <p:txBody>
          <a:bodyPr/>
          <a:lstStyle/>
          <a:p>
            <a:r>
              <a:rPr lang="en-US"/>
              <a:t>PRESENTATION TITLE</a:t>
            </a:r>
            <a:endParaRPr lang="en-US" dirty="0"/>
          </a:p>
        </p:txBody>
      </p:sp>
      <p:sp>
        <p:nvSpPr>
          <p:cNvPr id="17" name="Slide Number Placeholder 16">
            <a:extLst>
              <a:ext uri="{FF2B5EF4-FFF2-40B4-BE49-F238E27FC236}">
                <a16:creationId xmlns:a16="http://schemas.microsoft.com/office/drawing/2014/main" id="{FEF250ED-A20A-69FB-73F1-394A20308A46}"/>
              </a:ext>
            </a:extLst>
          </p:cNvPr>
          <p:cNvSpPr>
            <a:spLocks noGrp="1"/>
          </p:cNvSpPr>
          <p:nvPr>
            <p:ph type="sldNum" sz="quarter" idx="12"/>
          </p:nvPr>
        </p:nvSpPr>
        <p:spPr/>
        <p:txBody>
          <a:bodyPr/>
          <a:lstStyle/>
          <a:p>
            <a:fld id="{A49DFD55-3C28-40EF-9E31-A92D2E4017FF}" type="slidenum">
              <a:rPr lang="en-US" smtClean="0"/>
              <a:pPr/>
              <a:t>38</a:t>
            </a:fld>
            <a:endParaRPr lang="en-US" dirty="0"/>
          </a:p>
        </p:txBody>
      </p:sp>
      <p:pic>
        <p:nvPicPr>
          <p:cNvPr id="19" name="Picture 18">
            <a:extLst>
              <a:ext uri="{FF2B5EF4-FFF2-40B4-BE49-F238E27FC236}">
                <a16:creationId xmlns:a16="http://schemas.microsoft.com/office/drawing/2014/main" id="{C4B8EF27-811E-AAB6-845B-B547AD24C18E}"/>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4115020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B5FB-CD7D-EFA6-C246-4205B9527FC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092B039-07F1-23B6-7AAA-A96CA6CE15C9}"/>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67362975-EACB-384C-AEF8-B71C5F0A4905}"/>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F695CBE4-EADF-D11A-9FEE-98E5B94A57CC}"/>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F1EED08D-E8B1-5C04-B51C-C5CADE8B2E03}"/>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8A1E41C8-6B58-18DD-0AD0-10A4C3377CDE}"/>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FA804A72-8BDB-B144-9B62-FB89B9C95C4E}"/>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5E375518-7EA0-98EC-D1FC-DB41DF9A70A6}"/>
              </a:ext>
            </a:extLst>
          </p:cNvPr>
          <p:cNvSpPr>
            <a:spLocks noGrp="1"/>
          </p:cNvSpPr>
          <p:nvPr>
            <p:ph type="sldNum" sz="quarter" idx="12"/>
          </p:nvPr>
        </p:nvSpPr>
        <p:spPr/>
        <p:txBody>
          <a:bodyPr/>
          <a:lstStyle/>
          <a:p>
            <a:fld id="{A49DFD55-3C28-40EF-9E31-A92D2E4017FF}" type="slidenum">
              <a:rPr lang="en-US" smtClean="0"/>
              <a:pPr/>
              <a:t>39</a:t>
            </a:fld>
            <a:endParaRPr lang="en-US" dirty="0"/>
          </a:p>
        </p:txBody>
      </p:sp>
      <p:pic>
        <p:nvPicPr>
          <p:cNvPr id="11" name="Picture 10">
            <a:extLst>
              <a:ext uri="{FF2B5EF4-FFF2-40B4-BE49-F238E27FC236}">
                <a16:creationId xmlns:a16="http://schemas.microsoft.com/office/drawing/2014/main" id="{4D08BD05-98D6-20DD-44AB-1E7BF16228BE}"/>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868508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522514"/>
            <a:ext cx="4179570" cy="3341857"/>
          </a:xfrm>
        </p:spPr>
        <p:txBody>
          <a:bodyPr/>
          <a:lstStyle/>
          <a:p>
            <a:r>
              <a:rPr lang="en-US" dirty="0"/>
              <a:t>PRIMARY GOALS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31859"/>
            <a:ext cx="4179570" cy="365125"/>
          </a:xfrm>
        </p:spPr>
        <p:txBody>
          <a:bodyPr/>
          <a:lstStyle/>
          <a:p>
            <a:r>
              <a:rPr lang="en-US" dirty="0"/>
              <a:t>Annual revenue growth</a:t>
            </a:r>
          </a:p>
        </p:txBody>
      </p:sp>
      <p:pic>
        <p:nvPicPr>
          <p:cNvPr id="5" name="Picture 4">
            <a:extLst>
              <a:ext uri="{FF2B5EF4-FFF2-40B4-BE49-F238E27FC236}">
                <a16:creationId xmlns:a16="http://schemas.microsoft.com/office/drawing/2014/main" id="{2FDEDC8C-DE15-9FB9-1B2B-058798CDF640}"/>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79728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8DF4-7073-E457-E400-6FC3D5F6178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7243FCD-F9DB-3A4D-E490-FD72FF5CFF22}"/>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862D4896-1B77-63FB-919C-14D2815B2A85}"/>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B7216B75-2F60-04F5-F638-DEF05B3E3974}"/>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2607DE94-DA63-0E10-7239-1E5D039C796B}"/>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80238498-341F-7397-72A3-6FFB6A8F82DE}"/>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D75CF95F-27C5-719B-6B86-308A21FF628E}"/>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9E8E9F5-D183-F04B-E449-EC48CC867718}"/>
              </a:ext>
            </a:extLst>
          </p:cNvPr>
          <p:cNvSpPr>
            <a:spLocks noGrp="1"/>
          </p:cNvSpPr>
          <p:nvPr>
            <p:ph type="sldNum" sz="quarter" idx="12"/>
          </p:nvPr>
        </p:nvSpPr>
        <p:spPr/>
        <p:txBody>
          <a:bodyPr/>
          <a:lstStyle/>
          <a:p>
            <a:fld id="{A49DFD55-3C28-40EF-9E31-A92D2E4017FF}" type="slidenum">
              <a:rPr lang="en-US" smtClean="0"/>
              <a:pPr/>
              <a:t>40</a:t>
            </a:fld>
            <a:endParaRPr lang="en-US" dirty="0"/>
          </a:p>
        </p:txBody>
      </p:sp>
      <p:pic>
        <p:nvPicPr>
          <p:cNvPr id="11" name="Picture 10">
            <a:extLst>
              <a:ext uri="{FF2B5EF4-FFF2-40B4-BE49-F238E27FC236}">
                <a16:creationId xmlns:a16="http://schemas.microsoft.com/office/drawing/2014/main" id="{CEA2C815-B489-24C5-8FA7-636FD42E72BE}"/>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4188323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E253-E5CB-9C5B-9D41-8478728C8A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D6B43BE-1A69-5161-FAD2-F2AFD4D3039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6C26DF17-8674-1488-041C-CC6DB485B17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ADF4E5C-7F88-388D-8C84-725F11A2E50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DD42186-1D35-1501-4023-D8C0C222EA48}"/>
              </a:ext>
            </a:extLst>
          </p:cNvPr>
          <p:cNvSpPr>
            <a:spLocks noGrp="1"/>
          </p:cNvSpPr>
          <p:nvPr>
            <p:ph type="sldNum" sz="quarter" idx="12"/>
          </p:nvPr>
        </p:nvSpPr>
        <p:spPr/>
        <p:txBody>
          <a:bodyPr/>
          <a:lstStyle/>
          <a:p>
            <a:fld id="{A49DFD55-3C28-40EF-9E31-A92D2E4017FF}" type="slidenum">
              <a:rPr lang="en-US" smtClean="0"/>
              <a:pPr/>
              <a:t>41</a:t>
            </a:fld>
            <a:endParaRPr lang="en-US" dirty="0"/>
          </a:p>
        </p:txBody>
      </p:sp>
      <p:pic>
        <p:nvPicPr>
          <p:cNvPr id="8" name="Picture 7">
            <a:extLst>
              <a:ext uri="{FF2B5EF4-FFF2-40B4-BE49-F238E27FC236}">
                <a16:creationId xmlns:a16="http://schemas.microsoft.com/office/drawing/2014/main" id="{AD90AE1C-7CE6-86C2-0768-F6730E54C8E3}"/>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511056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9BF9-EF14-DDEB-3279-F6E96CFF21C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2056943-B03E-D4B7-87AB-D2BDAAAF1AD9}"/>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D070BCC4-32EB-F0B9-A77D-903BD71DEF03}"/>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610335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CFEE-CCDC-35B8-0209-837F0ABF240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9C4B4EE-1AA3-F6AA-E047-8411284B51BF}"/>
              </a:ext>
            </a:extLst>
          </p:cNvPr>
          <p:cNvSpPr>
            <a:spLocks noGrp="1"/>
          </p:cNvSpPr>
          <p:nvPr>
            <p:ph type="subTitle" idx="1"/>
          </p:nvPr>
        </p:nvSpPr>
        <p:spPr/>
        <p:txBody>
          <a:bodyPr/>
          <a:lstStyle/>
          <a:p>
            <a:endParaRPr lang="en-US"/>
          </a:p>
        </p:txBody>
      </p:sp>
      <p:pic>
        <p:nvPicPr>
          <p:cNvPr id="5122" name="Picture 2" descr="Code geass Memes">
            <a:extLst>
              <a:ext uri="{FF2B5EF4-FFF2-40B4-BE49-F238E27FC236}">
                <a16:creationId xmlns:a16="http://schemas.microsoft.com/office/drawing/2014/main" id="{6FE5E9B5-AC20-B19A-83B5-9DD3B2213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960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ittle Lelouch by caromadden on DeviantArt">
            <a:extLst>
              <a:ext uri="{FF2B5EF4-FFF2-40B4-BE49-F238E27FC236}">
                <a16:creationId xmlns:a16="http://schemas.microsoft.com/office/drawing/2014/main" id="{09E84CF0-1EF8-837B-9E1E-9BFBAD1C2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845" y="2257064"/>
            <a:ext cx="6488180" cy="443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401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4844-8F55-4510-FF69-FC2900FD565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8AB9B32-A5C4-6DA4-1E6D-F82B57DAC9CF}"/>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F6DE6CE5-9EB3-3BD8-E07B-5111324CF58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85ADEEB-A855-067A-AA4A-7F4097CF046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E327301-A29B-8FED-9BAD-9CDEDC4A154B}"/>
              </a:ext>
            </a:extLst>
          </p:cNvPr>
          <p:cNvSpPr>
            <a:spLocks noGrp="1"/>
          </p:cNvSpPr>
          <p:nvPr>
            <p:ph type="sldNum" sz="quarter" idx="12"/>
          </p:nvPr>
        </p:nvSpPr>
        <p:spPr/>
        <p:txBody>
          <a:bodyPr/>
          <a:lstStyle/>
          <a:p>
            <a:fld id="{A49DFD55-3C28-40EF-9E31-A92D2E4017FF}" type="slidenum">
              <a:rPr lang="en-US" smtClean="0"/>
              <a:pPr/>
              <a:t>44</a:t>
            </a:fld>
            <a:endParaRPr lang="en-US" dirty="0"/>
          </a:p>
        </p:txBody>
      </p:sp>
      <p:pic>
        <p:nvPicPr>
          <p:cNvPr id="10" name="Picture 9">
            <a:extLst>
              <a:ext uri="{FF2B5EF4-FFF2-40B4-BE49-F238E27FC236}">
                <a16:creationId xmlns:a16="http://schemas.microsoft.com/office/drawing/2014/main" id="{BDB297DD-8292-3FDE-9F16-5E5DBF38E325}"/>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826507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FF4AF-6EB3-F0F2-3F23-7FE1EB31BA5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16B6515-E51C-048D-E48E-3937CD33369C}"/>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999E15D0-4621-BD00-4C83-16E0FF5C463A}"/>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8C8D831E-0875-7006-6BCC-490499E8CBD0}"/>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0850898D-C672-3EBA-5B1D-29375B52312D}"/>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1056261F-0491-3054-BCFE-B8EAA350F2A1}"/>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0BC921-6F59-A8D1-EFD9-E856CC2D8B7C}"/>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072F4DA-5175-675D-768D-907E0892255F}"/>
              </a:ext>
            </a:extLst>
          </p:cNvPr>
          <p:cNvSpPr>
            <a:spLocks noGrp="1"/>
          </p:cNvSpPr>
          <p:nvPr>
            <p:ph type="sldNum" sz="quarter" idx="12"/>
          </p:nvPr>
        </p:nvSpPr>
        <p:spPr/>
        <p:txBody>
          <a:bodyPr/>
          <a:lstStyle/>
          <a:p>
            <a:fld id="{A49DFD55-3C28-40EF-9E31-A92D2E4017FF}" type="slidenum">
              <a:rPr lang="en-US" smtClean="0"/>
              <a:pPr/>
              <a:t>45</a:t>
            </a:fld>
            <a:endParaRPr lang="en-US" dirty="0"/>
          </a:p>
        </p:txBody>
      </p:sp>
      <p:pic>
        <p:nvPicPr>
          <p:cNvPr id="11" name="Picture 10">
            <a:extLst>
              <a:ext uri="{FF2B5EF4-FFF2-40B4-BE49-F238E27FC236}">
                <a16:creationId xmlns:a16="http://schemas.microsoft.com/office/drawing/2014/main" id="{2885E45B-9CDC-F1BC-1B07-FDAD48B7AE4E}"/>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4017994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9A73-C479-7301-21D9-DA789A374EF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628BCC-5D63-FE9D-7AC4-C24A4003DAA2}"/>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6562F85-D1F6-55F2-FF29-B67C2B6AE11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897CFEB-39E5-8F6F-FB28-5B8B1303361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F76E7E1-63F2-DBFD-B160-84841B26A678}"/>
              </a:ext>
            </a:extLst>
          </p:cNvPr>
          <p:cNvSpPr>
            <a:spLocks noGrp="1"/>
          </p:cNvSpPr>
          <p:nvPr>
            <p:ph type="sldNum" sz="quarter" idx="12"/>
          </p:nvPr>
        </p:nvSpPr>
        <p:spPr/>
        <p:txBody>
          <a:bodyPr/>
          <a:lstStyle/>
          <a:p>
            <a:fld id="{A49DFD55-3C28-40EF-9E31-A92D2E4017FF}" type="slidenum">
              <a:rPr lang="en-US" smtClean="0"/>
              <a:pPr/>
              <a:t>46</a:t>
            </a:fld>
            <a:endParaRPr lang="en-US" dirty="0"/>
          </a:p>
        </p:txBody>
      </p:sp>
      <p:pic>
        <p:nvPicPr>
          <p:cNvPr id="8" name="Picture 7">
            <a:extLst>
              <a:ext uri="{FF2B5EF4-FFF2-40B4-BE49-F238E27FC236}">
                <a16:creationId xmlns:a16="http://schemas.microsoft.com/office/drawing/2014/main" id="{319982EF-A247-19E2-0593-34E2FDA61784}"/>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216482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B829-5CEF-3298-56A6-CD596642FBF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D84C640-8593-55DE-CFFB-E0ABF76A29F9}"/>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2C3445BF-6A1F-A62B-CEC0-347BD48ED13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829F16D-14DD-2362-DC07-837B0D7861F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3FF0A93-BD08-AD78-9D0E-EBE41DA84687}"/>
              </a:ext>
            </a:extLst>
          </p:cNvPr>
          <p:cNvSpPr>
            <a:spLocks noGrp="1"/>
          </p:cNvSpPr>
          <p:nvPr>
            <p:ph type="sldNum" sz="quarter" idx="12"/>
          </p:nvPr>
        </p:nvSpPr>
        <p:spPr/>
        <p:txBody>
          <a:bodyPr/>
          <a:lstStyle/>
          <a:p>
            <a:fld id="{A49DFD55-3C28-40EF-9E31-A92D2E4017FF}" type="slidenum">
              <a:rPr lang="en-US" smtClean="0"/>
              <a:pPr/>
              <a:t>47</a:t>
            </a:fld>
            <a:endParaRPr lang="en-US" dirty="0"/>
          </a:p>
        </p:txBody>
      </p:sp>
      <p:pic>
        <p:nvPicPr>
          <p:cNvPr id="8" name="Picture 7">
            <a:extLst>
              <a:ext uri="{FF2B5EF4-FFF2-40B4-BE49-F238E27FC236}">
                <a16:creationId xmlns:a16="http://schemas.microsoft.com/office/drawing/2014/main" id="{424DF7A6-4CB2-707E-CB95-A62BD5DA6B9A}"/>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727984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E4B9D-5569-A26E-3114-1B4E31C31D2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C4BD037-0DCE-6362-DF76-24E134E8E684}"/>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4B28586-EDAE-1D83-70C2-95B861A0116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42E43C1-C607-B016-8CE4-96DD2C4D8B6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B1CE617-699A-2E73-C351-9939417B37F5}"/>
              </a:ext>
            </a:extLst>
          </p:cNvPr>
          <p:cNvSpPr>
            <a:spLocks noGrp="1"/>
          </p:cNvSpPr>
          <p:nvPr>
            <p:ph type="sldNum" sz="quarter" idx="12"/>
          </p:nvPr>
        </p:nvSpPr>
        <p:spPr/>
        <p:txBody>
          <a:bodyPr/>
          <a:lstStyle/>
          <a:p>
            <a:fld id="{A49DFD55-3C28-40EF-9E31-A92D2E4017FF}" type="slidenum">
              <a:rPr lang="en-US" smtClean="0"/>
              <a:pPr/>
              <a:t>48</a:t>
            </a:fld>
            <a:endParaRPr lang="en-US" dirty="0"/>
          </a:p>
        </p:txBody>
      </p:sp>
      <p:pic>
        <p:nvPicPr>
          <p:cNvPr id="8" name="Picture 7">
            <a:extLst>
              <a:ext uri="{FF2B5EF4-FFF2-40B4-BE49-F238E27FC236}">
                <a16:creationId xmlns:a16="http://schemas.microsoft.com/office/drawing/2014/main" id="{B10FB73D-61CB-5263-3FF7-3468435DC9A8}"/>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58389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0A054-F9D8-7BC6-2471-32E0CF2152ED}"/>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F7A9B573-9F42-E05C-5109-9DCBD3DF8FD6}"/>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9AF969ED-A490-EB63-407D-70E0129A70F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D93AEE-38CD-458A-8E7C-59E26DE3858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B0F95D0-54A6-A79B-DC73-C43E4CFB668F}"/>
              </a:ext>
            </a:extLst>
          </p:cNvPr>
          <p:cNvSpPr>
            <a:spLocks noGrp="1"/>
          </p:cNvSpPr>
          <p:nvPr>
            <p:ph type="sldNum" sz="quarter" idx="12"/>
          </p:nvPr>
        </p:nvSpPr>
        <p:spPr/>
        <p:txBody>
          <a:bodyPr/>
          <a:lstStyle/>
          <a:p>
            <a:fld id="{A49DFD55-3C28-40EF-9E31-A92D2E4017FF}" type="slidenum">
              <a:rPr lang="en-US" smtClean="0"/>
              <a:pPr/>
              <a:t>49</a:t>
            </a:fld>
            <a:endParaRPr lang="en-US" dirty="0"/>
          </a:p>
        </p:txBody>
      </p:sp>
      <p:pic>
        <p:nvPicPr>
          <p:cNvPr id="8" name="Picture 7">
            <a:extLst>
              <a:ext uri="{FF2B5EF4-FFF2-40B4-BE49-F238E27FC236}">
                <a16:creationId xmlns:a16="http://schemas.microsoft.com/office/drawing/2014/main" id="{EAE911FF-72A8-E642-3703-F0F7DAD74031}"/>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5991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134303"/>
            <a:ext cx="10515600" cy="1325563"/>
          </a:xfrm>
        </p:spPr>
        <p:txBody>
          <a:bodyPr/>
          <a:lstStyle/>
          <a:p>
            <a:r>
              <a:rPr lang="en-US" dirty="0"/>
              <a:t>AREAS OF GROWTH</a:t>
            </a:r>
          </a:p>
        </p:txBody>
      </p:sp>
      <p:graphicFrame>
        <p:nvGraphicFramePr>
          <p:cNvPr id="4" name="Table 4">
            <a:extLst>
              <a:ext uri="{FF2B5EF4-FFF2-40B4-BE49-F238E27FC236}">
                <a16:creationId xmlns:a16="http://schemas.microsoft.com/office/drawing/2014/main" id="{390E7E75-E57A-4FF0-A0E4-A4DBCF6EA89A}"/>
              </a:ext>
            </a:extLst>
          </p:cNvPr>
          <p:cNvGraphicFramePr>
            <a:graphicFrameLocks noGrp="1"/>
          </p:cNvGraphicFramePr>
          <p:nvPr>
            <p:ph type="tbl" sz="quarter" idx="14"/>
            <p:extLst>
              <p:ext uri="{D42A27DB-BD31-4B8C-83A1-F6EECF244321}">
                <p14:modId xmlns:p14="http://schemas.microsoft.com/office/powerpoint/2010/main" val="3892965189"/>
              </p:ext>
            </p:extLst>
          </p:nvPr>
        </p:nvGraphicFramePr>
        <p:xfrm>
          <a:off x="838200" y="2111375"/>
          <a:ext cx="10515600" cy="3570970"/>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3261104555"/>
                    </a:ext>
                  </a:extLst>
                </a:gridCol>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gridCol w="2103120">
                  <a:extLst>
                    <a:ext uri="{9D8B030D-6E8A-4147-A177-3AD203B41FA5}">
                      <a16:colId xmlns:a16="http://schemas.microsoft.com/office/drawing/2014/main" val="934788178"/>
                    </a:ext>
                  </a:extLst>
                </a:gridCol>
                <a:gridCol w="2103120">
                  <a:extLst>
                    <a:ext uri="{9D8B030D-6E8A-4147-A177-3AD203B41FA5}">
                      <a16:colId xmlns:a16="http://schemas.microsoft.com/office/drawing/2014/main" val="2596635212"/>
                    </a:ext>
                  </a:extLst>
                </a:gridCol>
              </a:tblGrid>
              <a:tr h="714194">
                <a:tc>
                  <a:txBody>
                    <a:bodyPr/>
                    <a:lstStyle/>
                    <a:p>
                      <a:pPr algn="ctr" rtl="0" fontAlgn="auto"/>
                      <a:r>
                        <a:rPr lang="en-US" sz="1600" b="1" dirty="0">
                          <a:solidFill>
                            <a:srgbClr val="FFFFFF"/>
                          </a:solidFill>
                          <a:effectLst/>
                        </a:rPr>
                        <a:t>​</a:t>
                      </a:r>
                      <a:endParaRPr lang="en-US" sz="1600" b="1" i="0" dirty="0">
                        <a:solidFill>
                          <a:srgbClr val="FFFFFF"/>
                        </a:solidFill>
                        <a:effectLst/>
                        <a:latin typeface="+mn-lt"/>
                      </a:endParaRPr>
                    </a:p>
                  </a:txBody>
                  <a:tcPr anchor="ctr"/>
                </a:tc>
                <a:tc>
                  <a:txBody>
                    <a:bodyPr/>
                    <a:lstStyle/>
                    <a:p>
                      <a:pPr algn="ctr" rtl="0" fontAlgn="base"/>
                      <a:r>
                        <a:rPr lang="en-US" sz="1600" b="0" dirty="0">
                          <a:solidFill>
                            <a:schemeClr val="accent1"/>
                          </a:solidFill>
                          <a:effectLst/>
                        </a:rPr>
                        <a:t>CATEGORY 1</a:t>
                      </a:r>
                      <a:endParaRPr lang="en-US" sz="1600" b="1" i="0" dirty="0">
                        <a:solidFill>
                          <a:schemeClr val="accent1"/>
                        </a:solidFill>
                        <a:effectLst/>
                        <a:latin typeface="+mn-lt"/>
                      </a:endParaRPr>
                    </a:p>
                  </a:txBody>
                  <a:tcPr anchor="ctr"/>
                </a:tc>
                <a:tc>
                  <a:txBody>
                    <a:bodyPr/>
                    <a:lstStyle/>
                    <a:p>
                      <a:pPr algn="ctr" rtl="0" fontAlgn="base"/>
                      <a:r>
                        <a:rPr lang="en-US" sz="1600" b="0" dirty="0">
                          <a:solidFill>
                            <a:schemeClr val="accent1"/>
                          </a:solidFill>
                          <a:effectLst/>
                        </a:rPr>
                        <a:t>CATEGORY 2</a:t>
                      </a:r>
                      <a:endParaRPr lang="en-US" sz="1600" b="1" i="0" dirty="0">
                        <a:solidFill>
                          <a:schemeClr val="accent1"/>
                        </a:solidFill>
                        <a:effectLst/>
                        <a:latin typeface="+mn-lt"/>
                      </a:endParaRPr>
                    </a:p>
                  </a:txBody>
                  <a:tcPr anchor="ctr"/>
                </a:tc>
                <a:tc>
                  <a:txBody>
                    <a:bodyPr/>
                    <a:lstStyle/>
                    <a:p>
                      <a:pPr algn="ctr" rtl="0" fontAlgn="base"/>
                      <a:r>
                        <a:rPr lang="en-US" sz="1600" b="0" kern="1200" dirty="0">
                          <a:solidFill>
                            <a:schemeClr val="accent1"/>
                          </a:solidFill>
                          <a:effectLst/>
                        </a:rPr>
                        <a:t>CATEGORY 3</a:t>
                      </a:r>
                      <a:r>
                        <a:rPr lang="en-US" sz="1600" b="1" dirty="0">
                          <a:solidFill>
                            <a:srgbClr val="FFFFFF"/>
                          </a:solidFill>
                          <a:effectLst/>
                        </a:rPr>
                        <a:t>​</a:t>
                      </a:r>
                      <a:endParaRPr lang="en-US" sz="1600" b="1" i="0" dirty="0">
                        <a:solidFill>
                          <a:srgbClr val="FFFFFF"/>
                        </a:solidFill>
                        <a:effectLst/>
                        <a:latin typeface="+mn-lt"/>
                      </a:endParaRPr>
                    </a:p>
                  </a:txBody>
                  <a:tcPr anchor="ctr"/>
                </a:tc>
                <a:tc>
                  <a:txBody>
                    <a:bodyPr/>
                    <a:lstStyle/>
                    <a:p>
                      <a:pPr algn="ctr" rtl="0" fontAlgn="base"/>
                      <a:r>
                        <a:rPr lang="en-US" sz="1600" b="0" kern="1200" dirty="0">
                          <a:solidFill>
                            <a:schemeClr val="accent1"/>
                          </a:solidFill>
                          <a:effectLst/>
                        </a:rPr>
                        <a:t>CATEGORY 4​</a:t>
                      </a:r>
                      <a:endParaRPr lang="en-US" sz="1600" b="0" i="0" kern="1200" dirty="0">
                        <a:solidFill>
                          <a:schemeClr val="accent1"/>
                        </a:solidFill>
                        <a:effectLst/>
                        <a:latin typeface="+mn-lt"/>
                        <a:ea typeface="+mn-ea"/>
                        <a:cs typeface="+mn-cs"/>
                      </a:endParaRPr>
                    </a:p>
                  </a:txBody>
                  <a:tcPr anchor="ctr"/>
                </a:tc>
                <a:extLst>
                  <a:ext uri="{0D108BD9-81ED-4DB2-BD59-A6C34878D82A}">
                    <a16:rowId xmlns:a16="http://schemas.microsoft.com/office/drawing/2014/main" val="3441328149"/>
                  </a:ext>
                </a:extLst>
              </a:tr>
              <a:tr h="714194">
                <a:tc>
                  <a:txBody>
                    <a:bodyPr/>
                    <a:lstStyle/>
                    <a:p>
                      <a:pPr algn="ctr" rtl="0" fontAlgn="base"/>
                      <a:r>
                        <a:rPr lang="en-US" sz="1400" b="0" dirty="0">
                          <a:solidFill>
                            <a:srgbClr val="333F50"/>
                          </a:solidFill>
                          <a:effectLst/>
                        </a:rPr>
                        <a:t>Q1</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4.5</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2.3</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1.7</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5</a:t>
                      </a:r>
                      <a:r>
                        <a:rPr lang="en-US" sz="1400" b="0" dirty="0">
                          <a:solidFill>
                            <a:srgbClr val="000000"/>
                          </a:solidFill>
                          <a:effectLst/>
                        </a:rPr>
                        <a:t>​.0</a:t>
                      </a:r>
                      <a:endParaRPr lang="en-US" sz="1400" b="0" i="0" dirty="0">
                        <a:solidFill>
                          <a:srgbClr val="000000"/>
                        </a:solidFill>
                        <a:effectLst/>
                        <a:latin typeface="+mn-lt"/>
                      </a:endParaRPr>
                    </a:p>
                  </a:txBody>
                  <a:tcPr anchor="ctr"/>
                </a:tc>
                <a:extLst>
                  <a:ext uri="{0D108BD9-81ED-4DB2-BD59-A6C34878D82A}">
                    <a16:rowId xmlns:a16="http://schemas.microsoft.com/office/drawing/2014/main" val="3134841754"/>
                  </a:ext>
                </a:extLst>
              </a:tr>
              <a:tr h="714194">
                <a:tc>
                  <a:txBody>
                    <a:bodyPr/>
                    <a:lstStyle/>
                    <a:p>
                      <a:pPr algn="ctr" rtl="0" fontAlgn="base"/>
                      <a:r>
                        <a:rPr lang="en-US" sz="1400" b="0" dirty="0">
                          <a:solidFill>
                            <a:srgbClr val="333F50"/>
                          </a:solidFill>
                          <a:effectLst/>
                        </a:rPr>
                        <a:t>Q2</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3.2</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5.1</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4.4</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3</a:t>
                      </a:r>
                      <a:r>
                        <a:rPr lang="en-US" sz="1400" b="0" dirty="0">
                          <a:solidFill>
                            <a:srgbClr val="000000"/>
                          </a:solidFill>
                          <a:effectLst/>
                        </a:rPr>
                        <a:t>​.0</a:t>
                      </a:r>
                      <a:endParaRPr lang="en-US" sz="1400" b="0" i="0" dirty="0">
                        <a:solidFill>
                          <a:srgbClr val="000000"/>
                        </a:solidFill>
                        <a:effectLst/>
                        <a:latin typeface="+mn-lt"/>
                      </a:endParaRPr>
                    </a:p>
                  </a:txBody>
                  <a:tcPr anchor="ctr"/>
                </a:tc>
                <a:extLst>
                  <a:ext uri="{0D108BD9-81ED-4DB2-BD59-A6C34878D82A}">
                    <a16:rowId xmlns:a16="http://schemas.microsoft.com/office/drawing/2014/main" val="4129140390"/>
                  </a:ext>
                </a:extLst>
              </a:tr>
              <a:tr h="714194">
                <a:tc>
                  <a:txBody>
                    <a:bodyPr/>
                    <a:lstStyle/>
                    <a:p>
                      <a:pPr algn="ctr" rtl="0" fontAlgn="base"/>
                      <a:r>
                        <a:rPr lang="en-US" sz="1400" b="0" dirty="0">
                          <a:solidFill>
                            <a:srgbClr val="333F50"/>
                          </a:solidFill>
                          <a:effectLst/>
                        </a:rPr>
                        <a:t>Q3</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2.1</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1.7</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2.5</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2.8</a:t>
                      </a:r>
                      <a:r>
                        <a:rPr lang="en-US" sz="1400" b="0" dirty="0">
                          <a:solidFill>
                            <a:srgbClr val="000000"/>
                          </a:solidFill>
                          <a:effectLst/>
                        </a:rPr>
                        <a:t>​</a:t>
                      </a:r>
                      <a:endParaRPr lang="en-US" sz="1400" b="0" i="0" dirty="0">
                        <a:solidFill>
                          <a:srgbClr val="000000"/>
                        </a:solidFill>
                        <a:effectLst/>
                        <a:latin typeface="+mn-lt"/>
                      </a:endParaRPr>
                    </a:p>
                  </a:txBody>
                  <a:tcPr anchor="ctr"/>
                </a:tc>
                <a:extLst>
                  <a:ext uri="{0D108BD9-81ED-4DB2-BD59-A6C34878D82A}">
                    <a16:rowId xmlns:a16="http://schemas.microsoft.com/office/drawing/2014/main" val="1699990805"/>
                  </a:ext>
                </a:extLst>
              </a:tr>
              <a:tr h="714194">
                <a:tc>
                  <a:txBody>
                    <a:bodyPr/>
                    <a:lstStyle/>
                    <a:p>
                      <a:pPr algn="ctr" rtl="0" fontAlgn="base"/>
                      <a:r>
                        <a:rPr lang="en-US" sz="1400" b="0" dirty="0">
                          <a:solidFill>
                            <a:srgbClr val="333F50"/>
                          </a:solidFill>
                          <a:effectLst/>
                        </a:rPr>
                        <a:t>Q4</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4.5</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2.2</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1.7</a:t>
                      </a:r>
                      <a:r>
                        <a:rPr lang="en-US" sz="1400" b="0" dirty="0">
                          <a:solidFill>
                            <a:srgbClr val="000000"/>
                          </a:solidFill>
                          <a:effectLst/>
                        </a:rPr>
                        <a:t>​</a:t>
                      </a:r>
                      <a:endParaRPr lang="en-US" sz="1400" b="0" i="0" dirty="0">
                        <a:solidFill>
                          <a:srgbClr val="000000"/>
                        </a:solidFill>
                        <a:effectLst/>
                        <a:latin typeface="+mn-lt"/>
                      </a:endParaRPr>
                    </a:p>
                  </a:txBody>
                  <a:tcPr anchor="ctr"/>
                </a:tc>
                <a:tc>
                  <a:txBody>
                    <a:bodyPr/>
                    <a:lstStyle/>
                    <a:p>
                      <a:pPr algn="ctr" rtl="0" fontAlgn="base"/>
                      <a:r>
                        <a:rPr lang="en-US" sz="1400" b="0" dirty="0">
                          <a:solidFill>
                            <a:srgbClr val="333F50"/>
                          </a:solidFill>
                          <a:effectLst/>
                        </a:rPr>
                        <a:t>7.0</a:t>
                      </a:r>
                      <a:endParaRPr lang="en-US" sz="1400" b="0" i="0" dirty="0">
                        <a:solidFill>
                          <a:srgbClr val="000000"/>
                        </a:solidFill>
                        <a:effectLst/>
                        <a:latin typeface="+mn-lt"/>
                      </a:endParaRPr>
                    </a:p>
                  </a:txBody>
                  <a:tcPr anchor="ctr"/>
                </a:tc>
                <a:extLst>
                  <a:ext uri="{0D108BD9-81ED-4DB2-BD59-A6C34878D82A}">
                    <a16:rowId xmlns:a16="http://schemas.microsoft.com/office/drawing/2014/main" val="3388671141"/>
                  </a:ext>
                </a:extLst>
              </a:tr>
            </a:tbl>
          </a:graphicData>
        </a:graphic>
      </p:graphicFrame>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5" name="Picture 4">
            <a:extLst>
              <a:ext uri="{FF2B5EF4-FFF2-40B4-BE49-F238E27FC236}">
                <a16:creationId xmlns:a16="http://schemas.microsoft.com/office/drawing/2014/main" id="{50522E56-C0A0-983F-20E8-BA9C457EEFFD}"/>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499682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22E1-2FDA-EE8A-8296-3CA893D3AF57}"/>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DFF15979-35EB-CF5E-2CD0-2961F3FD73F5}"/>
              </a:ext>
            </a:extLst>
          </p:cNvPr>
          <p:cNvSpPr>
            <a:spLocks noGrp="1"/>
          </p:cNvSpPr>
          <p:nvPr>
            <p:ph type="pic" sz="quarter" idx="14"/>
          </p:nvPr>
        </p:nvSpPr>
        <p:spPr/>
        <p:txBody>
          <a:bodyPr/>
          <a:lstStyle/>
          <a:p>
            <a:endParaRPr lang="en-US"/>
          </a:p>
        </p:txBody>
      </p:sp>
      <p:sp>
        <p:nvSpPr>
          <p:cNvPr id="4" name="Text Placeholder 3">
            <a:extLst>
              <a:ext uri="{FF2B5EF4-FFF2-40B4-BE49-F238E27FC236}">
                <a16:creationId xmlns:a16="http://schemas.microsoft.com/office/drawing/2014/main" id="{14D39504-86D1-3704-C77A-20680D2C3D41}"/>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35C05E7B-51F0-D8A5-0936-0F9838BBDA1B}"/>
              </a:ext>
            </a:extLst>
          </p:cNvPr>
          <p:cNvSpPr>
            <a:spLocks noGrp="1"/>
          </p:cNvSpPr>
          <p:nvPr>
            <p:ph type="body" idx="21"/>
          </p:nvPr>
        </p:nvSpPr>
        <p:spPr/>
        <p:txBody>
          <a:bodyPr/>
          <a:lstStyle/>
          <a:p>
            <a:endParaRPr lang="en-US"/>
          </a:p>
        </p:txBody>
      </p:sp>
      <p:sp>
        <p:nvSpPr>
          <p:cNvPr id="6" name="Picture Placeholder 5">
            <a:extLst>
              <a:ext uri="{FF2B5EF4-FFF2-40B4-BE49-F238E27FC236}">
                <a16:creationId xmlns:a16="http://schemas.microsoft.com/office/drawing/2014/main" id="{F26F6DA6-F8FF-8318-D9B4-87A6E57D5E53}"/>
              </a:ext>
            </a:extLst>
          </p:cNvPr>
          <p:cNvSpPr>
            <a:spLocks noGrp="1"/>
          </p:cNvSpPr>
          <p:nvPr>
            <p:ph type="pic" sz="quarter" idx="15"/>
          </p:nvPr>
        </p:nvSpPr>
        <p:spPr/>
        <p:txBody>
          <a:bodyPr/>
          <a:lstStyle/>
          <a:p>
            <a:endParaRPr lang="en-US"/>
          </a:p>
        </p:txBody>
      </p:sp>
      <p:sp>
        <p:nvSpPr>
          <p:cNvPr id="7" name="Text Placeholder 6">
            <a:extLst>
              <a:ext uri="{FF2B5EF4-FFF2-40B4-BE49-F238E27FC236}">
                <a16:creationId xmlns:a16="http://schemas.microsoft.com/office/drawing/2014/main" id="{6243DFF5-233A-1F77-19BC-77522DC4EBB1}"/>
              </a:ext>
            </a:extLst>
          </p:cNvPr>
          <p:cNvSpPr>
            <a:spLocks noGrp="1"/>
          </p:cNvSpPr>
          <p:nvPr>
            <p:ph type="body" idx="18"/>
          </p:nvPr>
        </p:nvSpPr>
        <p:spPr/>
        <p:txBody>
          <a:bodyPr/>
          <a:lstStyle/>
          <a:p>
            <a:endParaRPr lang="en-US"/>
          </a:p>
        </p:txBody>
      </p:sp>
      <p:sp>
        <p:nvSpPr>
          <p:cNvPr id="8" name="Text Placeholder 7">
            <a:extLst>
              <a:ext uri="{FF2B5EF4-FFF2-40B4-BE49-F238E27FC236}">
                <a16:creationId xmlns:a16="http://schemas.microsoft.com/office/drawing/2014/main" id="{8EF75D34-4F52-1BB0-9353-B1C99EB11A21}"/>
              </a:ext>
            </a:extLst>
          </p:cNvPr>
          <p:cNvSpPr>
            <a:spLocks noGrp="1"/>
          </p:cNvSpPr>
          <p:nvPr>
            <p:ph type="body" idx="22"/>
          </p:nvPr>
        </p:nvSpPr>
        <p:spPr/>
        <p:txBody>
          <a:bodyPr/>
          <a:lstStyle/>
          <a:p>
            <a:endParaRPr lang="en-US"/>
          </a:p>
        </p:txBody>
      </p:sp>
      <p:sp>
        <p:nvSpPr>
          <p:cNvPr id="9" name="Picture Placeholder 8">
            <a:extLst>
              <a:ext uri="{FF2B5EF4-FFF2-40B4-BE49-F238E27FC236}">
                <a16:creationId xmlns:a16="http://schemas.microsoft.com/office/drawing/2014/main" id="{EA22B0C0-D27C-E209-2799-A61F4A05D274}"/>
              </a:ext>
            </a:extLst>
          </p:cNvPr>
          <p:cNvSpPr>
            <a:spLocks noGrp="1"/>
          </p:cNvSpPr>
          <p:nvPr>
            <p:ph type="pic" sz="quarter" idx="16"/>
          </p:nvPr>
        </p:nvSpPr>
        <p:spPr/>
        <p:txBody>
          <a:bodyPr/>
          <a:lstStyle/>
          <a:p>
            <a:endParaRPr lang="en-US"/>
          </a:p>
        </p:txBody>
      </p:sp>
      <p:sp>
        <p:nvSpPr>
          <p:cNvPr id="10" name="Text Placeholder 9">
            <a:extLst>
              <a:ext uri="{FF2B5EF4-FFF2-40B4-BE49-F238E27FC236}">
                <a16:creationId xmlns:a16="http://schemas.microsoft.com/office/drawing/2014/main" id="{44E630A6-EC41-AFC5-8FF5-8555D57680E4}"/>
              </a:ext>
            </a:extLst>
          </p:cNvPr>
          <p:cNvSpPr>
            <a:spLocks noGrp="1"/>
          </p:cNvSpPr>
          <p:nvPr>
            <p:ph type="body" idx="19"/>
          </p:nvPr>
        </p:nvSpPr>
        <p:spPr/>
        <p:txBody>
          <a:bodyPr/>
          <a:lstStyle/>
          <a:p>
            <a:endParaRPr lang="en-US"/>
          </a:p>
        </p:txBody>
      </p:sp>
      <p:sp>
        <p:nvSpPr>
          <p:cNvPr id="11" name="Text Placeholder 10">
            <a:extLst>
              <a:ext uri="{FF2B5EF4-FFF2-40B4-BE49-F238E27FC236}">
                <a16:creationId xmlns:a16="http://schemas.microsoft.com/office/drawing/2014/main" id="{3A32CD33-75A3-E9A0-5D03-8DC660C850B9}"/>
              </a:ext>
            </a:extLst>
          </p:cNvPr>
          <p:cNvSpPr>
            <a:spLocks noGrp="1"/>
          </p:cNvSpPr>
          <p:nvPr>
            <p:ph type="body" idx="23"/>
          </p:nvPr>
        </p:nvSpPr>
        <p:spPr/>
        <p:txBody>
          <a:bodyPr/>
          <a:lstStyle/>
          <a:p>
            <a:endParaRPr lang="en-US"/>
          </a:p>
        </p:txBody>
      </p:sp>
      <p:sp>
        <p:nvSpPr>
          <p:cNvPr id="12" name="Picture Placeholder 11">
            <a:extLst>
              <a:ext uri="{FF2B5EF4-FFF2-40B4-BE49-F238E27FC236}">
                <a16:creationId xmlns:a16="http://schemas.microsoft.com/office/drawing/2014/main" id="{707C9D65-A807-DED5-911F-534A8994A5F6}"/>
              </a:ext>
            </a:extLst>
          </p:cNvPr>
          <p:cNvSpPr>
            <a:spLocks noGrp="1"/>
          </p:cNvSpPr>
          <p:nvPr>
            <p:ph type="pic" sz="quarter" idx="17"/>
          </p:nvPr>
        </p:nvSpPr>
        <p:spPr/>
        <p:txBody>
          <a:bodyPr/>
          <a:lstStyle/>
          <a:p>
            <a:endParaRPr lang="en-US"/>
          </a:p>
        </p:txBody>
      </p:sp>
      <p:sp>
        <p:nvSpPr>
          <p:cNvPr id="13" name="Text Placeholder 12">
            <a:extLst>
              <a:ext uri="{FF2B5EF4-FFF2-40B4-BE49-F238E27FC236}">
                <a16:creationId xmlns:a16="http://schemas.microsoft.com/office/drawing/2014/main" id="{803A2365-28DB-0FAB-444F-6A263D5651C3}"/>
              </a:ext>
            </a:extLst>
          </p:cNvPr>
          <p:cNvSpPr>
            <a:spLocks noGrp="1"/>
          </p:cNvSpPr>
          <p:nvPr>
            <p:ph type="body" idx="20"/>
          </p:nvPr>
        </p:nvSpPr>
        <p:spPr/>
        <p:txBody>
          <a:bodyPr/>
          <a:lstStyle/>
          <a:p>
            <a:endParaRPr lang="en-US"/>
          </a:p>
        </p:txBody>
      </p:sp>
      <p:sp>
        <p:nvSpPr>
          <p:cNvPr id="14" name="Text Placeholder 13">
            <a:extLst>
              <a:ext uri="{FF2B5EF4-FFF2-40B4-BE49-F238E27FC236}">
                <a16:creationId xmlns:a16="http://schemas.microsoft.com/office/drawing/2014/main" id="{9E05B3DC-5F34-2E61-D30F-402F19D4C404}"/>
              </a:ext>
            </a:extLst>
          </p:cNvPr>
          <p:cNvSpPr>
            <a:spLocks noGrp="1"/>
          </p:cNvSpPr>
          <p:nvPr>
            <p:ph type="body" idx="24"/>
          </p:nvPr>
        </p:nvSpPr>
        <p:spPr/>
        <p:txBody>
          <a:bodyPr/>
          <a:lstStyle/>
          <a:p>
            <a:endParaRPr lang="en-US"/>
          </a:p>
        </p:txBody>
      </p:sp>
      <p:sp>
        <p:nvSpPr>
          <p:cNvPr id="15" name="Date Placeholder 14">
            <a:extLst>
              <a:ext uri="{FF2B5EF4-FFF2-40B4-BE49-F238E27FC236}">
                <a16:creationId xmlns:a16="http://schemas.microsoft.com/office/drawing/2014/main" id="{C4E9D542-9382-787C-F82E-F9D716912EA1}"/>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E31F813B-C466-F15F-06E5-405BB6E4D8E7}"/>
              </a:ext>
            </a:extLst>
          </p:cNvPr>
          <p:cNvSpPr>
            <a:spLocks noGrp="1"/>
          </p:cNvSpPr>
          <p:nvPr>
            <p:ph type="ftr" sz="quarter" idx="11"/>
          </p:nvPr>
        </p:nvSpPr>
        <p:spPr/>
        <p:txBody>
          <a:bodyPr/>
          <a:lstStyle/>
          <a:p>
            <a:r>
              <a:rPr lang="en-US"/>
              <a:t>PRESENTATION TITLE</a:t>
            </a:r>
            <a:endParaRPr lang="en-US" dirty="0"/>
          </a:p>
        </p:txBody>
      </p:sp>
      <p:sp>
        <p:nvSpPr>
          <p:cNvPr id="17" name="Slide Number Placeholder 16">
            <a:extLst>
              <a:ext uri="{FF2B5EF4-FFF2-40B4-BE49-F238E27FC236}">
                <a16:creationId xmlns:a16="http://schemas.microsoft.com/office/drawing/2014/main" id="{8DC1E567-DD4A-8219-6920-D28BC7B5E56D}"/>
              </a:ext>
            </a:extLst>
          </p:cNvPr>
          <p:cNvSpPr>
            <a:spLocks noGrp="1"/>
          </p:cNvSpPr>
          <p:nvPr>
            <p:ph type="sldNum" sz="quarter" idx="12"/>
          </p:nvPr>
        </p:nvSpPr>
        <p:spPr/>
        <p:txBody>
          <a:bodyPr/>
          <a:lstStyle/>
          <a:p>
            <a:fld id="{A49DFD55-3C28-40EF-9E31-A92D2E4017FF}" type="slidenum">
              <a:rPr lang="en-US" smtClean="0"/>
              <a:pPr/>
              <a:t>50</a:t>
            </a:fld>
            <a:endParaRPr lang="en-US" dirty="0"/>
          </a:p>
        </p:txBody>
      </p:sp>
      <p:pic>
        <p:nvPicPr>
          <p:cNvPr id="19" name="Picture 18">
            <a:extLst>
              <a:ext uri="{FF2B5EF4-FFF2-40B4-BE49-F238E27FC236}">
                <a16:creationId xmlns:a16="http://schemas.microsoft.com/office/drawing/2014/main" id="{968F1D10-281B-C752-982B-1C26FB5A2CE2}"/>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610025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5805-BFC6-EC2B-155D-D6F6ACCEF89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113C554-85F8-53BE-D675-A494D29383DE}"/>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399A7617-5D38-42B0-ADEE-AE3355C20C17}"/>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9E54781F-D725-4286-A421-03E899380779}"/>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0F9B2F09-2AAE-5EDF-D51D-1448FC1C3F92}"/>
              </a:ext>
            </a:extLst>
          </p:cNvPr>
          <p:cNvSpPr>
            <a:spLocks noGrp="1"/>
          </p:cNvSpPr>
          <p:nvPr>
            <p:ph sz="quarter" idx="4"/>
          </p:nvPr>
        </p:nvSpPr>
        <p:spPr/>
        <p:txBody>
          <a:bodyPr/>
          <a:lstStyle/>
          <a:p>
            <a:endParaRPr lang="en-US"/>
          </a:p>
        </p:txBody>
      </p:sp>
      <p:sp>
        <p:nvSpPr>
          <p:cNvPr id="7" name="Date Placeholder 6">
            <a:extLst>
              <a:ext uri="{FF2B5EF4-FFF2-40B4-BE49-F238E27FC236}">
                <a16:creationId xmlns:a16="http://schemas.microsoft.com/office/drawing/2014/main" id="{5E3C959E-A18C-77E4-92EA-DC13DA772CA3}"/>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F096CDA8-DA1A-75E7-656E-5C30BCFB015A}"/>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7ACB1700-2807-7F27-18BC-B7FD0829E4AB}"/>
              </a:ext>
            </a:extLst>
          </p:cNvPr>
          <p:cNvSpPr>
            <a:spLocks noGrp="1"/>
          </p:cNvSpPr>
          <p:nvPr>
            <p:ph type="sldNum" sz="quarter" idx="12"/>
          </p:nvPr>
        </p:nvSpPr>
        <p:spPr/>
        <p:txBody>
          <a:bodyPr/>
          <a:lstStyle/>
          <a:p>
            <a:fld id="{A49DFD55-3C28-40EF-9E31-A92D2E4017FF}" type="slidenum">
              <a:rPr lang="en-US" smtClean="0"/>
              <a:pPr/>
              <a:t>51</a:t>
            </a:fld>
            <a:endParaRPr lang="en-US" dirty="0"/>
          </a:p>
        </p:txBody>
      </p:sp>
      <p:pic>
        <p:nvPicPr>
          <p:cNvPr id="11" name="Picture 10">
            <a:extLst>
              <a:ext uri="{FF2B5EF4-FFF2-40B4-BE49-F238E27FC236}">
                <a16:creationId xmlns:a16="http://schemas.microsoft.com/office/drawing/2014/main" id="{1781CDFE-004C-84D0-29BB-974145D87135}"/>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01467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D933-C51F-B039-D7B5-51D2B202F29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44547BE-021D-351D-10C4-106FB284D19F}"/>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E8F2F7C5-1FF3-EAE6-4BE6-967C8E6A970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30E4E4-1441-A9AF-A527-94BCB77DC5D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0F33A35-ECDA-564C-B995-199A7B366899}"/>
              </a:ext>
            </a:extLst>
          </p:cNvPr>
          <p:cNvSpPr>
            <a:spLocks noGrp="1"/>
          </p:cNvSpPr>
          <p:nvPr>
            <p:ph type="sldNum" sz="quarter" idx="12"/>
          </p:nvPr>
        </p:nvSpPr>
        <p:spPr/>
        <p:txBody>
          <a:bodyPr/>
          <a:lstStyle/>
          <a:p>
            <a:fld id="{A49DFD55-3C28-40EF-9E31-A92D2E4017FF}" type="slidenum">
              <a:rPr lang="en-US" smtClean="0"/>
              <a:pPr/>
              <a:t>52</a:t>
            </a:fld>
            <a:endParaRPr lang="en-US" dirty="0"/>
          </a:p>
        </p:txBody>
      </p:sp>
      <p:pic>
        <p:nvPicPr>
          <p:cNvPr id="8" name="Picture 7">
            <a:extLst>
              <a:ext uri="{FF2B5EF4-FFF2-40B4-BE49-F238E27FC236}">
                <a16:creationId xmlns:a16="http://schemas.microsoft.com/office/drawing/2014/main" id="{B11EFC7E-3136-0AA1-7E6F-C1394F28C8D2}"/>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584116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672E3-0BED-8B05-E164-78119D9E9A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D1DE97-D686-1090-5EDB-EA1850845F5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F57FC30-4818-9559-52F0-E7078A441B4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B93B88F-4C37-E1E0-B740-60C25EB43168}"/>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206B498-F6BC-FC51-E805-BA3488E3D52D}"/>
              </a:ext>
            </a:extLst>
          </p:cNvPr>
          <p:cNvSpPr>
            <a:spLocks noGrp="1"/>
          </p:cNvSpPr>
          <p:nvPr>
            <p:ph type="sldNum" sz="quarter" idx="12"/>
          </p:nvPr>
        </p:nvSpPr>
        <p:spPr/>
        <p:txBody>
          <a:bodyPr/>
          <a:lstStyle/>
          <a:p>
            <a:fld id="{A49DFD55-3C28-40EF-9E31-A92D2E4017FF}" type="slidenum">
              <a:rPr lang="en-US" smtClean="0"/>
              <a:pPr/>
              <a:t>53</a:t>
            </a:fld>
            <a:endParaRPr lang="en-US" dirty="0"/>
          </a:p>
        </p:txBody>
      </p:sp>
      <p:pic>
        <p:nvPicPr>
          <p:cNvPr id="8" name="Picture 7">
            <a:extLst>
              <a:ext uri="{FF2B5EF4-FFF2-40B4-BE49-F238E27FC236}">
                <a16:creationId xmlns:a16="http://schemas.microsoft.com/office/drawing/2014/main" id="{83633103-BA31-AF36-A468-DE08E96E27D1}"/>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4191241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E4B4-EE34-8864-84B3-7D5D07AFA6A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8D43864-A92B-3EED-E4CE-74402550329B}"/>
              </a:ext>
            </a:extLst>
          </p:cNvPr>
          <p:cNvSpPr>
            <a:spLocks noGrp="1"/>
          </p:cNvSpPr>
          <p:nvPr>
            <p:ph type="subTitle" idx="1"/>
          </p:nvPr>
        </p:nvSpPr>
        <p:spPr/>
        <p:txBody>
          <a:bodyPr/>
          <a:lstStyle/>
          <a:p>
            <a:endParaRPr lang="en-US"/>
          </a:p>
        </p:txBody>
      </p:sp>
      <p:pic>
        <p:nvPicPr>
          <p:cNvPr id="6146" name="Picture 2" descr="c.c., lelouch vi britannia, cheese-kun, and laclaire (code geass and 1  more) drawn by meimi_k | Danbooru">
            <a:extLst>
              <a:ext uri="{FF2B5EF4-FFF2-40B4-BE49-F238E27FC236}">
                <a16:creationId xmlns:a16="http://schemas.microsoft.com/office/drawing/2014/main" id="{4D570FFD-A2F0-F07A-7E51-D208BA302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2" y="383104"/>
            <a:ext cx="4975929" cy="61102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4E0780-480B-0189-4106-3412F0B10DE8}"/>
              </a:ext>
            </a:extLst>
          </p:cNvPr>
          <p:cNvPicPr>
            <a:picLocks noChangeAspect="1"/>
          </p:cNvPicPr>
          <p:nvPr/>
        </p:nvPicPr>
        <p:blipFill>
          <a:blip r:embed="rId3"/>
          <a:stretch>
            <a:fillRect/>
          </a:stretch>
        </p:blipFill>
        <p:spPr>
          <a:xfrm>
            <a:off x="5673404" y="603537"/>
            <a:ext cx="6076950" cy="6115050"/>
          </a:xfrm>
          <a:prstGeom prst="rect">
            <a:avLst/>
          </a:prstGeom>
        </p:spPr>
      </p:pic>
    </p:spTree>
    <p:extLst>
      <p:ext uri="{BB962C8B-B14F-4D97-AF65-F5344CB8AC3E}">
        <p14:creationId xmlns:p14="http://schemas.microsoft.com/office/powerpoint/2010/main" val="917317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A9CD-9D8F-2E76-E50C-FEB0CB1BBDB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5C94911-C846-46F1-0BE0-E5CE99EDDB14}"/>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7E07FD1-CB5B-CC5B-5B47-97FAB036384E}"/>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702337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B4A1-FB72-E34F-2BC0-D9E3E3290EF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00F71E5-365C-88F6-1E59-A4F4542A715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DE8D121A-DC13-2B59-946D-F12B2DB3E93B}"/>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280465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B535-869E-0BB7-1C61-3232735DF75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435F6AB-E985-7C54-44D2-F601022CBF2D}"/>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5E51F20-DA66-DFBA-852E-6AF5A84BEAFD}"/>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139324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C720-F270-BA0F-464B-2575AECEDCD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40C5927-9C72-0DAE-B6F2-2085564020E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6198B9BF-7FD8-C0D0-FCFD-81646B65AF22}"/>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638246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662C-0C84-EE1A-D063-D3D9672E7FF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670D4F0-A95D-D0A7-C195-D248562F73C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80B865E-5F41-72B7-7A5A-9CB6010E7BAC}"/>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404900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809875"/>
            <a:ext cx="6696075" cy="1909763"/>
          </a:xfrm>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5028803"/>
            <a:ext cx="6696074" cy="365125"/>
          </a:xfrm>
        </p:spPr>
        <p:txBody>
          <a:bodyPr/>
          <a:lstStyle/>
          <a:p>
            <a:r>
              <a:rPr lang="en-US" dirty="0"/>
              <a:t>Richard Branson</a:t>
            </a:r>
          </a:p>
        </p:txBody>
      </p:sp>
      <p:sp>
        <p:nvSpPr>
          <p:cNvPr id="4" name="Date Placeholder 3">
            <a:extLst>
              <a:ext uri="{FF2B5EF4-FFF2-40B4-BE49-F238E27FC236}">
                <a16:creationId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20XX</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6</a:t>
            </a:fld>
            <a:endParaRPr lang="en-US" dirty="0"/>
          </a:p>
        </p:txBody>
      </p:sp>
      <p:pic>
        <p:nvPicPr>
          <p:cNvPr id="8" name="Picture 7">
            <a:extLst>
              <a:ext uri="{FF2B5EF4-FFF2-40B4-BE49-F238E27FC236}">
                <a16:creationId xmlns:a16="http://schemas.microsoft.com/office/drawing/2014/main" id="{C6EE9418-86FD-41D1-2B1C-DB0825FE5541}"/>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744379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CEF05-49D0-3E6F-D62B-834F486726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C256DC6-551B-C742-D4BB-06CFB6EE4B5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4B25089-BB39-76AC-2B2B-CD934E84F07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075168B-ECA6-8419-5D13-ECE89385065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31D46FE-5B1B-D89E-1608-59604D1F3DFE}"/>
              </a:ext>
            </a:extLst>
          </p:cNvPr>
          <p:cNvSpPr>
            <a:spLocks noGrp="1"/>
          </p:cNvSpPr>
          <p:nvPr>
            <p:ph type="sldNum" sz="quarter" idx="12"/>
          </p:nvPr>
        </p:nvSpPr>
        <p:spPr/>
        <p:txBody>
          <a:bodyPr/>
          <a:lstStyle/>
          <a:p>
            <a:fld id="{A49DFD55-3C28-40EF-9E31-A92D2E4017FF}" type="slidenum">
              <a:rPr lang="en-US" smtClean="0"/>
              <a:pPr/>
              <a:t>60</a:t>
            </a:fld>
            <a:endParaRPr lang="en-US" dirty="0"/>
          </a:p>
        </p:txBody>
      </p:sp>
      <p:pic>
        <p:nvPicPr>
          <p:cNvPr id="8" name="Picture 7">
            <a:extLst>
              <a:ext uri="{FF2B5EF4-FFF2-40B4-BE49-F238E27FC236}">
                <a16:creationId xmlns:a16="http://schemas.microsoft.com/office/drawing/2014/main" id="{5C7E33D6-FEAE-D69B-FB92-26488E037B9F}"/>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2516420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5189-FD34-9A93-2AD6-7C668A4B94C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FE73B30-DD0E-989C-C85A-C9482D72C33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4BC3B2B-2F1B-E73E-F474-562DC8B69937}"/>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1167237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0480-194B-95CD-B1E7-783A7AD46F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8E602FA-31E3-6DDD-0FBD-4070A4C80015}"/>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FC3350B-5C49-E161-5D98-8C8315F73DD0}"/>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941471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D6F2-710F-579D-84E9-737D0CFD937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8BEEBBF-6D31-9DA3-A6A1-286C98D2F049}"/>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19F871D-27AD-1262-327B-D35BA313AE40}"/>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577403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BE0C-1130-B281-FBF3-6809E6D3014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6693666-6225-DC57-AA4B-289514840440}"/>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D049B81E-18FC-D0DB-8538-925750A4702F}"/>
              </a:ext>
            </a:extLst>
          </p:cNvPr>
          <p:cNvPicPr>
            <a:picLocks noChangeAspect="1"/>
          </p:cNvPicPr>
          <p:nvPr/>
        </p:nvPicPr>
        <p:blipFill>
          <a:blip r:embed="rId2"/>
          <a:stretch>
            <a:fillRect/>
          </a:stretch>
        </p:blipFill>
        <p:spPr>
          <a:xfrm>
            <a:off x="0" y="190500"/>
            <a:ext cx="12192000" cy="6477000"/>
          </a:xfrm>
          <a:prstGeom prst="rect">
            <a:avLst/>
          </a:prstGeom>
        </p:spPr>
      </p:pic>
    </p:spTree>
    <p:extLst>
      <p:ext uri="{BB962C8B-B14F-4D97-AF65-F5344CB8AC3E}">
        <p14:creationId xmlns:p14="http://schemas.microsoft.com/office/powerpoint/2010/main" val="34286524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4D05C-2724-9DB0-B257-B43EB9180C7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7C61053-A547-B65A-B6D2-ABE208B32221}"/>
              </a:ext>
            </a:extLst>
          </p:cNvPr>
          <p:cNvSpPr>
            <a:spLocks noGrp="1"/>
          </p:cNvSpPr>
          <p:nvPr>
            <p:ph type="subTitle" idx="1"/>
          </p:nvPr>
        </p:nvSpPr>
        <p:spPr/>
        <p:txBody>
          <a:bodyPr/>
          <a:lstStyle/>
          <a:p>
            <a:endParaRPr lang="en-US"/>
          </a:p>
        </p:txBody>
      </p:sp>
      <p:pic>
        <p:nvPicPr>
          <p:cNvPr id="1026" name="Picture 2" descr="Just Another Rick and Morty Meme Page">
            <a:extLst>
              <a:ext uri="{FF2B5EF4-FFF2-40B4-BE49-F238E27FC236}">
                <a16:creationId xmlns:a16="http://schemas.microsoft.com/office/drawing/2014/main" id="{8928BE6A-BB40-FD5D-9DA6-AAE63A801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3945" y="211591"/>
            <a:ext cx="6367033" cy="62825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ck and Morty's Best Season 4 Meme? You Son Of A B*tch, I'm In">
            <a:extLst>
              <a:ext uri="{FF2B5EF4-FFF2-40B4-BE49-F238E27FC236}">
                <a16:creationId xmlns:a16="http://schemas.microsoft.com/office/drawing/2014/main" id="{9EF1F45C-02B3-1FE0-3D2B-9544A1F09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67" y="3059706"/>
            <a:ext cx="5523724" cy="36824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loyd Asplund | Code Geass Wiki | Fandom">
            <a:extLst>
              <a:ext uri="{FF2B5EF4-FFF2-40B4-BE49-F238E27FC236}">
                <a16:creationId xmlns:a16="http://schemas.microsoft.com/office/drawing/2014/main" id="{E321CCB4-C330-9061-9FBF-B90C085D9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246" y="211591"/>
            <a:ext cx="5035420" cy="2832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144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228567" y="892177"/>
            <a:ext cx="9577983" cy="1325563"/>
          </a:xfrm>
        </p:spPr>
        <p:txBody>
          <a:bodyPr/>
          <a:lstStyle/>
          <a:p>
            <a:r>
              <a:rPr lang="en-US"/>
              <a:t>MEET OUR TEAM</a:t>
            </a:r>
            <a:endParaRPr lang="en-US" dirty="0"/>
          </a:p>
        </p:txBody>
      </p:sp>
      <p:pic>
        <p:nvPicPr>
          <p:cNvPr id="6" name="Picture Placeholder 15" descr="Team member headshot">
            <a:extLst>
              <a:ext uri="{FF2B5EF4-FFF2-40B4-BE49-F238E27FC236}">
                <a16:creationId xmlns:a16="http://schemas.microsoft.com/office/drawing/2014/main" id="{7B3BFDC1-8EC7-A38B-9064-F456B71CDAC3}"/>
              </a:ext>
            </a:extLst>
          </p:cNvPr>
          <p:cNvPicPr>
            <a:picLocks noGrp="1" noChangeAspect="1"/>
          </p:cNvPicPr>
          <p:nvPr>
            <p:ph type="pic" sz="quarter" idx="14"/>
          </p:nvPr>
        </p:nvPicPr>
        <p:blipFill rotWithShape="1">
          <a:blip r:embed="rId2"/>
          <a:srcRect l="43" r="43"/>
          <a:stretch/>
        </p:blipFill>
        <p:spPr>
          <a:xfrm>
            <a:off x="1487181" y="2886074"/>
            <a:ext cx="1845511" cy="1845511"/>
          </a:xfrm>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a:t>TAKUMA HAYASHI</a:t>
            </a:r>
            <a:endParaRPr lang="en-US" dirty="0"/>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487181" y="5464114"/>
            <a:ext cx="1845511" cy="660747"/>
          </a:xfrm>
        </p:spPr>
        <p:txBody>
          <a:bodyPr/>
          <a:lstStyle/>
          <a:p>
            <a:r>
              <a:rPr lang="en-US"/>
              <a:t>President</a:t>
            </a:r>
            <a:endParaRPr lang="en-US" dirty="0"/>
          </a:p>
        </p:txBody>
      </p:sp>
      <p:pic>
        <p:nvPicPr>
          <p:cNvPr id="18" name="Picture Placeholder 17" descr="Headshot for team slides ">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43" r="43"/>
          <a:stretch/>
        </p:blipFill>
        <p:spPr>
          <a:xfrm>
            <a:off x="3836914" y="2886074"/>
            <a:ext cx="1845511" cy="1845511"/>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a:t>MIRJAM NILSSON</a:t>
            </a:r>
            <a:endParaRPr lang="en-US" dirty="0"/>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36913" y="5478796"/>
            <a:ext cx="1855949" cy="660747"/>
          </a:xfrm>
        </p:spPr>
        <p:txBody>
          <a:bodyPr/>
          <a:lstStyle/>
          <a:p>
            <a:r>
              <a:rPr lang="en-US"/>
              <a:t>Chief Executive Officer</a:t>
            </a:r>
            <a:endParaRPr lang="en-US" dirty="0"/>
          </a:p>
        </p:txBody>
      </p:sp>
      <p:pic>
        <p:nvPicPr>
          <p:cNvPr id="20" name="Picture Placeholder 19" descr="Headshot for team slides ">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l="43" r="43"/>
          <a:stretch/>
        </p:blipFill>
        <p:spPr>
          <a:xfrm>
            <a:off x="6327578" y="2886074"/>
            <a:ext cx="1845511" cy="1845511"/>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a:t>FLORA BERGGREN</a:t>
            </a:r>
            <a:endParaRPr lang="en-US" dirty="0"/>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27577" y="5478796"/>
            <a:ext cx="1845511" cy="660747"/>
          </a:xfrm>
        </p:spPr>
        <p:txBody>
          <a:bodyPr>
            <a:normAutofit/>
          </a:bodyPr>
          <a:lstStyle/>
          <a:p>
            <a:r>
              <a:rPr lang="en-US"/>
              <a:t>Chief Operations Officer</a:t>
            </a:r>
            <a:endParaRPr lang="en-US" dirty="0"/>
          </a:p>
        </p:txBody>
      </p:sp>
      <p:pic>
        <p:nvPicPr>
          <p:cNvPr id="17" name="Picture Placeholder 21" descr="Team member headshot">
            <a:extLst>
              <a:ext uri="{FF2B5EF4-FFF2-40B4-BE49-F238E27FC236}">
                <a16:creationId xmlns:a16="http://schemas.microsoft.com/office/drawing/2014/main" id="{3190BB92-D70B-74E0-7C61-51124FD70DEC}"/>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a:ext>
            </a:extLst>
          </a:blip>
          <a:srcRect/>
          <a:stretch/>
        </p:blipFill>
        <p:spPr>
          <a:xfrm>
            <a:off x="8747458" y="2886074"/>
            <a:ext cx="1845511" cy="1845511"/>
          </a:xfrm>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a:t>RAJESH SANTOSHI</a:t>
            </a:r>
            <a:endParaRPr lang="en-US" dirty="0"/>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47458" y="5464114"/>
            <a:ext cx="1845510" cy="660747"/>
          </a:xfrm>
        </p:spPr>
        <p:txBody>
          <a:bodyPr/>
          <a:lstStyle/>
          <a:p>
            <a:r>
              <a:rPr lang="en-US"/>
              <a:t>VP Marketing</a:t>
            </a:r>
            <a:endParaRPr lang="en-US" dirty="0"/>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5" name="Picture 4">
            <a:extLst>
              <a:ext uri="{FF2B5EF4-FFF2-40B4-BE49-F238E27FC236}">
                <a16:creationId xmlns:a16="http://schemas.microsoft.com/office/drawing/2014/main" id="{9C5F224A-F0E5-8E57-5127-0E73B3489EC8}"/>
              </a:ext>
            </a:extLst>
          </p:cNvPr>
          <p:cNvPicPr>
            <a:picLocks noChangeAspect="1"/>
          </p:cNvPicPr>
          <p:nvPr/>
        </p:nvPicPr>
        <p:blipFill>
          <a:blip r:embed="rId6"/>
          <a:stretch>
            <a:fillRect/>
          </a:stretch>
        </p:blipFill>
        <p:spPr>
          <a:xfrm>
            <a:off x="0" y="190500"/>
            <a:ext cx="12192000" cy="6477000"/>
          </a:xfrm>
          <a:prstGeom prst="rect">
            <a:avLst/>
          </a:prstGeom>
        </p:spPr>
      </p:pic>
    </p:spTree>
    <p:extLst>
      <p:ext uri="{BB962C8B-B14F-4D97-AF65-F5344CB8AC3E}">
        <p14:creationId xmlns:p14="http://schemas.microsoft.com/office/powerpoint/2010/main" val="261930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500168" y="892177"/>
            <a:ext cx="9088438" cy="1135899"/>
          </a:xfrm>
        </p:spPr>
        <p:txBody>
          <a:bodyPr/>
          <a:lstStyle/>
          <a:p>
            <a:r>
              <a:rPr lang="en-US"/>
              <a:t>MEET OUR TEAM  </a:t>
            </a:r>
            <a:endParaRPr lang="en-US" dirty="0"/>
          </a:p>
        </p:txBody>
      </p:sp>
      <p:pic>
        <p:nvPicPr>
          <p:cNvPr id="16" name="Picture Placeholder 126" descr="Team member headshot">
            <a:extLst>
              <a:ext uri="{FF2B5EF4-FFF2-40B4-BE49-F238E27FC236}">
                <a16:creationId xmlns:a16="http://schemas.microsoft.com/office/drawing/2014/main" id="{266A30B7-119F-18D7-4F7E-F11FCA29FBF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l="4863" r="4863"/>
          <a:stretch/>
        </p:blipFill>
        <p:spPr>
          <a:xfrm>
            <a:off x="1877176" y="2428875"/>
            <a:ext cx="1066800" cy="1066800"/>
          </a:xfrm>
        </p:spPr>
      </p:pic>
      <p:sp>
        <p:nvSpPr>
          <p:cNvPr id="3" name="Text Placeholder 2">
            <a:extLst>
              <a:ext uri="{FF2B5EF4-FFF2-40B4-BE49-F238E27FC236}">
                <a16:creationId xmlns:a16="http://schemas.microsoft.com/office/drawing/2014/main" id="{25A49E2A-E51F-4DB7-B643-0BACFA4CDF33}"/>
              </a:ext>
            </a:extLst>
          </p:cNvPr>
          <p:cNvSpPr>
            <a:spLocks noGrp="1"/>
          </p:cNvSpPr>
          <p:nvPr>
            <p:ph type="body" idx="1"/>
          </p:nvPr>
        </p:nvSpPr>
        <p:spPr>
          <a:xfrm>
            <a:off x="1500168" y="3570485"/>
            <a:ext cx="1828800" cy="202838"/>
          </a:xfrm>
        </p:spPr>
        <p:txBody>
          <a:bodyPr/>
          <a:lstStyle/>
          <a:p>
            <a:r>
              <a:rPr lang="en-US"/>
              <a:t>TAKUMA HAYASHI</a:t>
            </a:r>
            <a:endParaRPr lang="en-US" dirty="0"/>
          </a:p>
        </p:txBody>
      </p:sp>
      <p:sp>
        <p:nvSpPr>
          <p:cNvPr id="11" name="Text Placeholder 10">
            <a:extLst>
              <a:ext uri="{FF2B5EF4-FFF2-40B4-BE49-F238E27FC236}">
                <a16:creationId xmlns:a16="http://schemas.microsoft.com/office/drawing/2014/main" id="{AA8375DF-11E9-44DF-BAA3-EACBE17AF4A7}"/>
              </a:ext>
            </a:extLst>
          </p:cNvPr>
          <p:cNvSpPr>
            <a:spLocks noGrp="1"/>
          </p:cNvSpPr>
          <p:nvPr>
            <p:ph type="body" idx="21"/>
          </p:nvPr>
        </p:nvSpPr>
        <p:spPr>
          <a:xfrm>
            <a:off x="1500168" y="3779603"/>
            <a:ext cx="1828800" cy="343061"/>
          </a:xfrm>
        </p:spPr>
        <p:txBody>
          <a:bodyPr/>
          <a:lstStyle/>
          <a:p>
            <a:r>
              <a:rPr lang="en-US"/>
              <a:t>President</a:t>
            </a:r>
            <a:endParaRPr lang="en-US" dirty="0"/>
          </a:p>
        </p:txBody>
      </p:sp>
      <p:pic>
        <p:nvPicPr>
          <p:cNvPr id="359" name="Picture Placeholder 358" descr="Headshot for team slides ">
            <a:extLst>
              <a:ext uri="{FF2B5EF4-FFF2-40B4-BE49-F238E27FC236}">
                <a16:creationId xmlns:a16="http://schemas.microsoft.com/office/drawing/2014/main" id="{32C08192-2F27-4ED3-9CEE-4C37C7DFE674}"/>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4226270" y="2428875"/>
            <a:ext cx="1066800" cy="1066800"/>
          </a:xfrm>
        </p:spPr>
      </p:pic>
      <p:sp>
        <p:nvSpPr>
          <p:cNvPr id="8" name="Text Placeholder 7">
            <a:extLst>
              <a:ext uri="{FF2B5EF4-FFF2-40B4-BE49-F238E27FC236}">
                <a16:creationId xmlns:a16="http://schemas.microsoft.com/office/drawing/2014/main" id="{9584E2DE-7061-44CB-A94B-5555484F9744}"/>
              </a:ext>
            </a:extLst>
          </p:cNvPr>
          <p:cNvSpPr>
            <a:spLocks noGrp="1"/>
          </p:cNvSpPr>
          <p:nvPr>
            <p:ph type="body" idx="18"/>
          </p:nvPr>
        </p:nvSpPr>
        <p:spPr>
          <a:xfrm>
            <a:off x="3849262" y="3570485"/>
            <a:ext cx="1828800" cy="202838"/>
          </a:xfrm>
        </p:spPr>
        <p:txBody>
          <a:bodyPr/>
          <a:lstStyle/>
          <a:p>
            <a:r>
              <a:rPr lang="en-US"/>
              <a:t>MIRJAM NILSSON</a:t>
            </a:r>
            <a:endParaRPr lang="en-US" dirty="0"/>
          </a:p>
        </p:txBody>
      </p:sp>
      <p:sp>
        <p:nvSpPr>
          <p:cNvPr id="12" name="Text Placeholder 11">
            <a:extLst>
              <a:ext uri="{FF2B5EF4-FFF2-40B4-BE49-F238E27FC236}">
                <a16:creationId xmlns:a16="http://schemas.microsoft.com/office/drawing/2014/main" id="{57F11552-18E0-4565-AE6F-DE5290DF1269}"/>
              </a:ext>
            </a:extLst>
          </p:cNvPr>
          <p:cNvSpPr>
            <a:spLocks noGrp="1"/>
          </p:cNvSpPr>
          <p:nvPr>
            <p:ph type="body" idx="22"/>
          </p:nvPr>
        </p:nvSpPr>
        <p:spPr>
          <a:xfrm>
            <a:off x="3849262" y="3779603"/>
            <a:ext cx="1828800" cy="343061"/>
          </a:xfrm>
        </p:spPr>
        <p:txBody>
          <a:bodyPr/>
          <a:lstStyle/>
          <a:p>
            <a:r>
              <a:rPr lang="en-US"/>
              <a:t>Chief Executive Officer</a:t>
            </a:r>
            <a:endParaRPr lang="en-US" dirty="0"/>
          </a:p>
        </p:txBody>
      </p:sp>
      <p:pic>
        <p:nvPicPr>
          <p:cNvPr id="361" name="Picture Placeholder 360" descr="Headshot for team slides ">
            <a:extLst>
              <a:ext uri="{FF2B5EF4-FFF2-40B4-BE49-F238E27FC236}">
                <a16:creationId xmlns:a16="http://schemas.microsoft.com/office/drawing/2014/main" id="{CA581025-9A6A-4294-8F86-E611BCEFAB15}"/>
              </a:ext>
            </a:extLst>
          </p:cNvPr>
          <p:cNvPicPr>
            <a:picLocks noGrp="1" noChangeAspect="1"/>
          </p:cNvPicPr>
          <p:nvPr>
            <p:ph type="pic" sz="quarter" idx="37"/>
          </p:nvPr>
        </p:nvPicPr>
        <p:blipFill rotWithShape="1">
          <a:blip r:embed="rId4">
            <a:extLst>
              <a:ext uri="{28A0092B-C50C-407E-A947-70E740481C1C}">
                <a14:useLocalDpi xmlns:a14="http://schemas.microsoft.com/office/drawing/2010/main" val="0"/>
              </a:ext>
            </a:extLst>
          </a:blip>
          <a:srcRect/>
          <a:stretch/>
        </p:blipFill>
        <p:spPr>
          <a:xfrm>
            <a:off x="6655584" y="2428875"/>
            <a:ext cx="1066800" cy="1066800"/>
          </a:xfrm>
        </p:spPr>
      </p:pic>
      <p:sp>
        <p:nvSpPr>
          <p:cNvPr id="9" name="Text Placeholder 8">
            <a:extLst>
              <a:ext uri="{FF2B5EF4-FFF2-40B4-BE49-F238E27FC236}">
                <a16:creationId xmlns:a16="http://schemas.microsoft.com/office/drawing/2014/main" id="{87AF403D-91FB-404C-9346-862EFEC3564F}"/>
              </a:ext>
            </a:extLst>
          </p:cNvPr>
          <p:cNvSpPr>
            <a:spLocks noGrp="1"/>
          </p:cNvSpPr>
          <p:nvPr>
            <p:ph type="body" idx="19"/>
          </p:nvPr>
        </p:nvSpPr>
        <p:spPr>
          <a:xfrm>
            <a:off x="6198355" y="3570485"/>
            <a:ext cx="2105135" cy="202838"/>
          </a:xfrm>
        </p:spPr>
        <p:txBody>
          <a:bodyPr/>
          <a:lstStyle/>
          <a:p>
            <a:r>
              <a:rPr lang="en-US"/>
              <a:t>RAJESH SANTOSHI</a:t>
            </a:r>
            <a:endParaRPr lang="en-US" dirty="0"/>
          </a:p>
        </p:txBody>
      </p:sp>
      <p:sp>
        <p:nvSpPr>
          <p:cNvPr id="13" name="Text Placeholder 12">
            <a:extLst>
              <a:ext uri="{FF2B5EF4-FFF2-40B4-BE49-F238E27FC236}">
                <a16:creationId xmlns:a16="http://schemas.microsoft.com/office/drawing/2014/main" id="{92682AD9-94FA-4E64-864B-DC8F7A320D5C}"/>
              </a:ext>
            </a:extLst>
          </p:cNvPr>
          <p:cNvSpPr>
            <a:spLocks noGrp="1"/>
          </p:cNvSpPr>
          <p:nvPr>
            <p:ph type="body" idx="23"/>
          </p:nvPr>
        </p:nvSpPr>
        <p:spPr>
          <a:xfrm>
            <a:off x="6095999" y="3779603"/>
            <a:ext cx="2299855" cy="343061"/>
          </a:xfrm>
        </p:spPr>
        <p:txBody>
          <a:bodyPr/>
          <a:lstStyle/>
          <a:p>
            <a:r>
              <a:rPr lang="en-US"/>
              <a:t>Chief Operations Officer</a:t>
            </a:r>
            <a:endParaRPr lang="en-US" dirty="0"/>
          </a:p>
        </p:txBody>
      </p:sp>
      <p:pic>
        <p:nvPicPr>
          <p:cNvPr id="6" name="Picture Placeholder 21" descr="Team member headshot">
            <a:extLst>
              <a:ext uri="{FF2B5EF4-FFF2-40B4-BE49-F238E27FC236}">
                <a16:creationId xmlns:a16="http://schemas.microsoft.com/office/drawing/2014/main" id="{33ECF93A-478B-A27E-0C69-55C8B55C4963}"/>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a:ext>
            </a:extLst>
          </a:blip>
          <a:srcRect/>
          <a:stretch/>
        </p:blipFill>
        <p:spPr>
          <a:xfrm>
            <a:off x="9136814" y="2428875"/>
            <a:ext cx="1066800" cy="1066800"/>
          </a:xfrm>
        </p:spPr>
      </p:pic>
      <p:sp>
        <p:nvSpPr>
          <p:cNvPr id="10" name="Text Placeholder 9">
            <a:extLst>
              <a:ext uri="{FF2B5EF4-FFF2-40B4-BE49-F238E27FC236}">
                <a16:creationId xmlns:a16="http://schemas.microsoft.com/office/drawing/2014/main" id="{0EE34DCC-0789-4B21-A328-FF554B1B07BE}"/>
              </a:ext>
            </a:extLst>
          </p:cNvPr>
          <p:cNvSpPr>
            <a:spLocks noGrp="1"/>
          </p:cNvSpPr>
          <p:nvPr>
            <p:ph type="body" idx="20"/>
          </p:nvPr>
        </p:nvSpPr>
        <p:spPr>
          <a:xfrm>
            <a:off x="8759806" y="3570485"/>
            <a:ext cx="1828800" cy="202838"/>
          </a:xfrm>
        </p:spPr>
        <p:txBody>
          <a:bodyPr/>
          <a:lstStyle/>
          <a:p>
            <a:r>
              <a:rPr lang="en-US"/>
              <a:t>RAJESH SANTOSHI</a:t>
            </a:r>
            <a:endParaRPr lang="en-US" dirty="0"/>
          </a:p>
        </p:txBody>
      </p:sp>
      <p:sp>
        <p:nvSpPr>
          <p:cNvPr id="14" name="Text Placeholder 13">
            <a:extLst>
              <a:ext uri="{FF2B5EF4-FFF2-40B4-BE49-F238E27FC236}">
                <a16:creationId xmlns:a16="http://schemas.microsoft.com/office/drawing/2014/main" id="{AE93F4CF-DD26-41DA-BA4C-2DCAC0B2F5EB}"/>
              </a:ext>
            </a:extLst>
          </p:cNvPr>
          <p:cNvSpPr>
            <a:spLocks noGrp="1"/>
          </p:cNvSpPr>
          <p:nvPr>
            <p:ph type="body" idx="24"/>
          </p:nvPr>
        </p:nvSpPr>
        <p:spPr>
          <a:xfrm>
            <a:off x="8744480" y="3779603"/>
            <a:ext cx="1844126" cy="343061"/>
          </a:xfrm>
        </p:spPr>
        <p:txBody>
          <a:bodyPr/>
          <a:lstStyle/>
          <a:p>
            <a:r>
              <a:rPr lang="en-US"/>
              <a:t>VP Marketing</a:t>
            </a:r>
            <a:endParaRPr lang="en-US" dirty="0"/>
          </a:p>
        </p:txBody>
      </p:sp>
      <p:pic>
        <p:nvPicPr>
          <p:cNvPr id="365" name="Picture Placeholder 364" descr="Headshot for team slides ">
            <a:extLst>
              <a:ext uri="{FF2B5EF4-FFF2-40B4-BE49-F238E27FC236}">
                <a16:creationId xmlns:a16="http://schemas.microsoft.com/office/drawing/2014/main" id="{13CD5AED-E130-432E-8952-7CB3F68F3312}"/>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a:xfrm>
            <a:off x="1877176" y="4287711"/>
            <a:ext cx="1066800" cy="1066800"/>
          </a:xfrm>
        </p:spPr>
      </p:pic>
      <p:sp>
        <p:nvSpPr>
          <p:cNvPr id="36" name="Text Placeholder 35">
            <a:extLst>
              <a:ext uri="{FF2B5EF4-FFF2-40B4-BE49-F238E27FC236}">
                <a16:creationId xmlns:a16="http://schemas.microsoft.com/office/drawing/2014/main" id="{9935192B-6592-4598-9D51-CFDF6F0A854F}"/>
              </a:ext>
            </a:extLst>
          </p:cNvPr>
          <p:cNvSpPr>
            <a:spLocks noGrp="1"/>
          </p:cNvSpPr>
          <p:nvPr>
            <p:ph type="body" idx="25"/>
          </p:nvPr>
        </p:nvSpPr>
        <p:spPr>
          <a:xfrm>
            <a:off x="1500168" y="5429321"/>
            <a:ext cx="1828800" cy="202838"/>
          </a:xfrm>
        </p:spPr>
        <p:txBody>
          <a:bodyPr/>
          <a:lstStyle/>
          <a:p>
            <a:r>
              <a:rPr lang="en-US"/>
              <a:t>GRAHAM BARNES</a:t>
            </a:r>
            <a:endParaRPr lang="en-US" dirty="0"/>
          </a:p>
        </p:txBody>
      </p:sp>
      <p:sp>
        <p:nvSpPr>
          <p:cNvPr id="44" name="Text Placeholder 43">
            <a:extLst>
              <a:ext uri="{FF2B5EF4-FFF2-40B4-BE49-F238E27FC236}">
                <a16:creationId xmlns:a16="http://schemas.microsoft.com/office/drawing/2014/main" id="{F759A1DD-45A5-4764-8966-C107C4C4832C}"/>
              </a:ext>
            </a:extLst>
          </p:cNvPr>
          <p:cNvSpPr>
            <a:spLocks noGrp="1"/>
          </p:cNvSpPr>
          <p:nvPr>
            <p:ph type="body" idx="33"/>
          </p:nvPr>
        </p:nvSpPr>
        <p:spPr>
          <a:xfrm>
            <a:off x="1500168" y="5638439"/>
            <a:ext cx="1828800" cy="343061"/>
          </a:xfrm>
        </p:spPr>
        <p:txBody>
          <a:bodyPr/>
          <a:lstStyle/>
          <a:p>
            <a:r>
              <a:rPr lang="en-US"/>
              <a:t>VP Product</a:t>
            </a:r>
            <a:endParaRPr lang="en-US" dirty="0"/>
          </a:p>
        </p:txBody>
      </p:sp>
      <p:pic>
        <p:nvPicPr>
          <p:cNvPr id="367" name="Picture Placeholder 366" descr="Headshot for team slides ">
            <a:extLst>
              <a:ext uri="{FF2B5EF4-FFF2-40B4-BE49-F238E27FC236}">
                <a16:creationId xmlns:a16="http://schemas.microsoft.com/office/drawing/2014/main" id="{73D462EE-3D1E-4964-B729-2B963BD87288}"/>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a:xfrm>
            <a:off x="4226270" y="4287711"/>
            <a:ext cx="1066800" cy="1066800"/>
          </a:xfrm>
        </p:spPr>
      </p:pic>
      <p:sp>
        <p:nvSpPr>
          <p:cNvPr id="41" name="Text Placeholder 40">
            <a:extLst>
              <a:ext uri="{FF2B5EF4-FFF2-40B4-BE49-F238E27FC236}">
                <a16:creationId xmlns:a16="http://schemas.microsoft.com/office/drawing/2014/main" id="{6B09ED3A-8EC7-42CA-B68B-1377E5460E75}"/>
              </a:ext>
            </a:extLst>
          </p:cNvPr>
          <p:cNvSpPr>
            <a:spLocks noGrp="1"/>
          </p:cNvSpPr>
          <p:nvPr>
            <p:ph type="body" idx="30"/>
          </p:nvPr>
        </p:nvSpPr>
        <p:spPr>
          <a:xfrm>
            <a:off x="3849262" y="5429321"/>
            <a:ext cx="1828800" cy="202838"/>
          </a:xfrm>
        </p:spPr>
        <p:txBody>
          <a:bodyPr/>
          <a:lstStyle/>
          <a:p>
            <a:r>
              <a:rPr lang="en-US"/>
              <a:t>ROWAN MURPHY</a:t>
            </a:r>
            <a:endParaRPr lang="en-US" dirty="0"/>
          </a:p>
        </p:txBody>
      </p:sp>
      <p:sp>
        <p:nvSpPr>
          <p:cNvPr id="45" name="Text Placeholder 44">
            <a:extLst>
              <a:ext uri="{FF2B5EF4-FFF2-40B4-BE49-F238E27FC236}">
                <a16:creationId xmlns:a16="http://schemas.microsoft.com/office/drawing/2014/main" id="{021B5FEC-BECF-4604-A9AB-1C9E810794F6}"/>
              </a:ext>
            </a:extLst>
          </p:cNvPr>
          <p:cNvSpPr>
            <a:spLocks noGrp="1"/>
          </p:cNvSpPr>
          <p:nvPr>
            <p:ph type="body" idx="34"/>
          </p:nvPr>
        </p:nvSpPr>
        <p:spPr>
          <a:xfrm>
            <a:off x="3849262" y="5638439"/>
            <a:ext cx="1828800" cy="343061"/>
          </a:xfrm>
        </p:spPr>
        <p:txBody>
          <a:bodyPr/>
          <a:lstStyle/>
          <a:p>
            <a:r>
              <a:rPr lang="en-US"/>
              <a:t>SEO Strategist</a:t>
            </a:r>
            <a:endParaRPr lang="en-US" dirty="0"/>
          </a:p>
        </p:txBody>
      </p:sp>
      <p:pic>
        <p:nvPicPr>
          <p:cNvPr id="369" name="Picture Placeholder 368" descr="Headshot for team slides ">
            <a:extLst>
              <a:ext uri="{FF2B5EF4-FFF2-40B4-BE49-F238E27FC236}">
                <a16:creationId xmlns:a16="http://schemas.microsoft.com/office/drawing/2014/main" id="{3DD82FDB-1001-45E1-AA54-7904FCC108DE}"/>
              </a:ext>
            </a:extLst>
          </p:cNvPr>
          <p:cNvPicPr>
            <a:picLocks noGrp="1" noChangeAspect="1"/>
          </p:cNvPicPr>
          <p:nvPr>
            <p:ph type="pic" sz="quarter" idx="38"/>
          </p:nvPr>
        </p:nvPicPr>
        <p:blipFill rotWithShape="1">
          <a:blip r:embed="rId8">
            <a:extLst>
              <a:ext uri="{28A0092B-C50C-407E-A947-70E740481C1C}">
                <a14:useLocalDpi xmlns:a14="http://schemas.microsoft.com/office/drawing/2010/main" val="0"/>
              </a:ext>
            </a:extLst>
          </a:blip>
          <a:srcRect/>
          <a:stretch/>
        </p:blipFill>
        <p:spPr>
          <a:xfrm>
            <a:off x="6655584" y="4287711"/>
            <a:ext cx="1066800" cy="1066800"/>
          </a:xfrm>
        </p:spPr>
      </p:pic>
      <p:sp>
        <p:nvSpPr>
          <p:cNvPr id="42" name="Text Placeholder 41">
            <a:extLst>
              <a:ext uri="{FF2B5EF4-FFF2-40B4-BE49-F238E27FC236}">
                <a16:creationId xmlns:a16="http://schemas.microsoft.com/office/drawing/2014/main" id="{3E07A9F3-763B-41EA-AC65-8EDB2CA31B8A}"/>
              </a:ext>
            </a:extLst>
          </p:cNvPr>
          <p:cNvSpPr>
            <a:spLocks noGrp="1"/>
          </p:cNvSpPr>
          <p:nvPr>
            <p:ph type="body" idx="31"/>
          </p:nvPr>
        </p:nvSpPr>
        <p:spPr>
          <a:xfrm>
            <a:off x="6339926" y="5429321"/>
            <a:ext cx="1828800" cy="202838"/>
          </a:xfrm>
        </p:spPr>
        <p:txBody>
          <a:bodyPr/>
          <a:lstStyle/>
          <a:p>
            <a:r>
              <a:rPr lang="en-US"/>
              <a:t>ELIZABETH MOORE</a:t>
            </a:r>
            <a:endParaRPr lang="en-US" dirty="0"/>
          </a:p>
        </p:txBody>
      </p:sp>
      <p:sp>
        <p:nvSpPr>
          <p:cNvPr id="46" name="Text Placeholder 45">
            <a:extLst>
              <a:ext uri="{FF2B5EF4-FFF2-40B4-BE49-F238E27FC236}">
                <a16:creationId xmlns:a16="http://schemas.microsoft.com/office/drawing/2014/main" id="{53A42804-1F4C-424E-9CB4-D1CD97B11CDE}"/>
              </a:ext>
            </a:extLst>
          </p:cNvPr>
          <p:cNvSpPr>
            <a:spLocks noGrp="1"/>
          </p:cNvSpPr>
          <p:nvPr>
            <p:ph type="body" idx="35"/>
          </p:nvPr>
        </p:nvSpPr>
        <p:spPr>
          <a:xfrm>
            <a:off x="6339926" y="5638439"/>
            <a:ext cx="1813474" cy="343061"/>
          </a:xfrm>
        </p:spPr>
        <p:txBody>
          <a:bodyPr/>
          <a:lstStyle/>
          <a:p>
            <a:r>
              <a:rPr lang="en-US"/>
              <a:t>Product Designer</a:t>
            </a:r>
            <a:endParaRPr lang="en-US" dirty="0"/>
          </a:p>
        </p:txBody>
      </p:sp>
      <p:pic>
        <p:nvPicPr>
          <p:cNvPr id="371" name="Picture Placeholder 370" descr="Headshot for team slides ">
            <a:extLst>
              <a:ext uri="{FF2B5EF4-FFF2-40B4-BE49-F238E27FC236}">
                <a16:creationId xmlns:a16="http://schemas.microsoft.com/office/drawing/2014/main" id="{5DC64598-F871-46A7-9338-8EB7BF26BEB6}"/>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a:xfrm>
            <a:off x="9136814" y="4287711"/>
            <a:ext cx="1066800" cy="1066800"/>
          </a:xfrm>
        </p:spPr>
      </p:pic>
      <p:sp>
        <p:nvSpPr>
          <p:cNvPr id="43" name="Text Placeholder 42">
            <a:extLst>
              <a:ext uri="{FF2B5EF4-FFF2-40B4-BE49-F238E27FC236}">
                <a16:creationId xmlns:a16="http://schemas.microsoft.com/office/drawing/2014/main" id="{7E484450-BE48-4C65-AEE1-5650AAC06067}"/>
              </a:ext>
            </a:extLst>
          </p:cNvPr>
          <p:cNvSpPr>
            <a:spLocks noGrp="1"/>
          </p:cNvSpPr>
          <p:nvPr>
            <p:ph type="body" idx="32"/>
          </p:nvPr>
        </p:nvSpPr>
        <p:spPr>
          <a:xfrm>
            <a:off x="8759806" y="5429321"/>
            <a:ext cx="1828800" cy="202838"/>
          </a:xfrm>
        </p:spPr>
        <p:txBody>
          <a:bodyPr/>
          <a:lstStyle/>
          <a:p>
            <a:r>
              <a:rPr lang="en-US"/>
              <a:t>ROBIN KLINE</a:t>
            </a:r>
            <a:endParaRPr lang="en-US" dirty="0"/>
          </a:p>
        </p:txBody>
      </p:sp>
      <p:sp>
        <p:nvSpPr>
          <p:cNvPr id="47" name="Text Placeholder 46">
            <a:extLst>
              <a:ext uri="{FF2B5EF4-FFF2-40B4-BE49-F238E27FC236}">
                <a16:creationId xmlns:a16="http://schemas.microsoft.com/office/drawing/2014/main" id="{8D8B5AD3-AE51-4D7A-AE7B-E9C350D0879B}"/>
              </a:ext>
            </a:extLst>
          </p:cNvPr>
          <p:cNvSpPr>
            <a:spLocks noGrp="1"/>
          </p:cNvSpPr>
          <p:nvPr>
            <p:ph type="body" idx="36"/>
          </p:nvPr>
        </p:nvSpPr>
        <p:spPr>
          <a:xfrm>
            <a:off x="8744480" y="5638439"/>
            <a:ext cx="1844126" cy="343061"/>
          </a:xfrm>
        </p:spPr>
        <p:txBody>
          <a:bodyPr/>
          <a:lstStyle/>
          <a:p>
            <a:r>
              <a:rPr lang="en-US"/>
              <a:t>Content Developer</a:t>
            </a:r>
            <a:endParaRPr lang="en-US" dirty="0"/>
          </a:p>
        </p:txBody>
      </p:sp>
      <p:sp>
        <p:nvSpPr>
          <p:cNvPr id="56" name="Date Placeholder 55">
            <a:extLst>
              <a:ext uri="{FF2B5EF4-FFF2-40B4-BE49-F238E27FC236}">
                <a16:creationId xmlns:a16="http://schemas.microsoft.com/office/drawing/2014/main" id="{B289356A-BDA0-4234-84F2-9F2F25D0D7BD}"/>
              </a:ext>
            </a:extLst>
          </p:cNvPr>
          <p:cNvSpPr>
            <a:spLocks noGrp="1"/>
          </p:cNvSpPr>
          <p:nvPr>
            <p:ph type="dt" sz="half" idx="10"/>
          </p:nvPr>
        </p:nvSpPr>
        <p:spPr>
          <a:xfrm>
            <a:off x="838200" y="6356350"/>
            <a:ext cx="2743200" cy="365125"/>
          </a:xfrm>
        </p:spPr>
        <p:txBody>
          <a:bodyPr/>
          <a:lstStyle/>
          <a:p>
            <a:r>
              <a:rPr lang="en-US"/>
              <a:t>20XX</a:t>
            </a:r>
            <a:endParaRPr lang="en-US" dirty="0"/>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5" name="Picture 4">
            <a:extLst>
              <a:ext uri="{FF2B5EF4-FFF2-40B4-BE49-F238E27FC236}">
                <a16:creationId xmlns:a16="http://schemas.microsoft.com/office/drawing/2014/main" id="{78E0EBDA-A0D0-7F7C-1041-5423A7821F8F}"/>
              </a:ext>
            </a:extLst>
          </p:cNvPr>
          <p:cNvPicPr>
            <a:picLocks noChangeAspect="1"/>
          </p:cNvPicPr>
          <p:nvPr/>
        </p:nvPicPr>
        <p:blipFill>
          <a:blip r:embed="rId10"/>
          <a:stretch>
            <a:fillRect/>
          </a:stretch>
        </p:blipFill>
        <p:spPr>
          <a:xfrm>
            <a:off x="0" y="190500"/>
            <a:ext cx="12192000" cy="6477000"/>
          </a:xfrm>
          <a:prstGeom prst="rect">
            <a:avLst/>
          </a:prstGeom>
        </p:spPr>
      </p:pic>
    </p:spTree>
    <p:extLst>
      <p:ext uri="{BB962C8B-B14F-4D97-AF65-F5344CB8AC3E}">
        <p14:creationId xmlns:p14="http://schemas.microsoft.com/office/powerpoint/2010/main" val="4055079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134303"/>
            <a:ext cx="10515600" cy="1325563"/>
          </a:xfrm>
        </p:spPr>
        <p:txBody>
          <a:bodyPr/>
          <a:lstStyle/>
          <a:p>
            <a:r>
              <a:rPr lang="en-US" dirty="0"/>
              <a:t>PLAN FOR PRODUCT LAUNCH</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2825285138"/>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pic>
        <p:nvPicPr>
          <p:cNvPr id="4" name="Picture 3">
            <a:extLst>
              <a:ext uri="{FF2B5EF4-FFF2-40B4-BE49-F238E27FC236}">
                <a16:creationId xmlns:a16="http://schemas.microsoft.com/office/drawing/2014/main" id="{48E456BA-C9AA-139C-A097-A17E48E233ED}"/>
              </a:ext>
            </a:extLst>
          </p:cNvPr>
          <p:cNvPicPr>
            <a:picLocks noChangeAspect="1"/>
          </p:cNvPicPr>
          <p:nvPr/>
        </p:nvPicPr>
        <p:blipFill>
          <a:blip r:embed="rId7"/>
          <a:stretch>
            <a:fillRect/>
          </a:stretch>
        </p:blipFill>
        <p:spPr>
          <a:xfrm>
            <a:off x="0" y="190500"/>
            <a:ext cx="12192000" cy="6477000"/>
          </a:xfrm>
          <a:prstGeom prst="rect">
            <a:avLst/>
          </a:prstGeom>
        </p:spPr>
      </p:pic>
    </p:spTree>
    <p:extLst>
      <p:ext uri="{BB962C8B-B14F-4D97-AF65-F5344CB8AC3E}">
        <p14:creationId xmlns:p14="http://schemas.microsoft.com/office/powerpoint/2010/main" val="289638549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Win32_SL_V5" id="{DBE773F4-03EF-460F-8123-2ED25579554B}" vid="{FED336E3-054A-486F-8CDB-8815D6B39C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05327A-3F11-4B74-87F2-F91762B92A4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ECBB7AC-E012-4960-B083-33C7C7C0C8C8}">
  <ds:schemaRefs>
    <ds:schemaRef ds:uri="http://schemas.microsoft.com/sharepoint/v3/contenttype/forms"/>
  </ds:schemaRefs>
</ds:datastoreItem>
</file>

<file path=customXml/itemProps3.xml><?xml version="1.0" encoding="utf-8"?>
<ds:datastoreItem xmlns:ds="http://schemas.openxmlformats.org/officeDocument/2006/customXml" ds:itemID="{676A8F61-3FE0-4499-9D74-D8DA5DD8FD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{42D2358D-FE63-444D-A020-0D5172A5007A}tf67328976_win32</Template>
  <TotalTime>32</TotalTime>
  <Words>591</Words>
  <Application>Microsoft Office PowerPoint</Application>
  <PresentationFormat>Widescreen</PresentationFormat>
  <Paragraphs>246</Paragraphs>
  <Slides>65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Tenorite</vt:lpstr>
      <vt:lpstr>Custom</vt:lpstr>
      <vt:lpstr>lINEAR algebra ch4 VECTOR SPACES AND SUB SPACES </vt:lpstr>
      <vt:lpstr>AGENDA</vt:lpstr>
      <vt:lpstr>INTRODUCTION</vt:lpstr>
      <vt:lpstr>PRIMARY GOALS</vt:lpstr>
      <vt:lpstr>AREAS OF GROWTH</vt:lpstr>
      <vt:lpstr>BUSINESS OPPORTUNITIES ARE LIKE BUSES. THERE'S ALWAYS ANOTHER ONE COMING.​</vt:lpstr>
      <vt:lpstr>MEET OUR TEAM</vt:lpstr>
      <vt:lpstr>MEET OUR TEAM  </vt:lpstr>
      <vt:lpstr>PLAN FOR PRODUCT LAUNCH</vt:lpstr>
      <vt:lpstr>PowerPoint Presentation</vt:lpstr>
      <vt:lpstr>TIMELINE</vt:lpstr>
      <vt:lpstr>AREAS OF FOCUS</vt:lpstr>
      <vt:lpstr>HOW WE GET THERE</vt:lpstr>
      <vt:lpstr>SUMMARY</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 ch4 VECTOR SPACES AND SUB SPACES </dc:title>
  <dc:creator>Charles Seager</dc:creator>
  <cp:lastModifiedBy>Charles Seager</cp:lastModifiedBy>
  <cp:revision>1</cp:revision>
  <dcterms:created xsi:type="dcterms:W3CDTF">2023-10-19T16:20:05Z</dcterms:created>
  <dcterms:modified xsi:type="dcterms:W3CDTF">2023-10-19T16:52:29Z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